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27" r:id="rId2"/>
    <p:sldId id="328" r:id="rId3"/>
    <p:sldId id="329" r:id="rId4"/>
    <p:sldId id="330" r:id="rId5"/>
    <p:sldId id="331" r:id="rId6"/>
    <p:sldId id="332" r:id="rId7"/>
    <p:sldId id="333" r:id="rId8"/>
    <p:sldId id="334" r:id="rId9"/>
    <p:sldId id="335" r:id="rId10"/>
    <p:sldId id="324" r:id="rId11"/>
    <p:sldId id="336" r:id="rId12"/>
    <p:sldId id="326" r:id="rId13"/>
    <p:sldId id="337" r:id="rId14"/>
    <p:sldId id="325" r:id="rId15"/>
    <p:sldId id="338" r:id="rId16"/>
    <p:sldId id="339" r:id="rId17"/>
    <p:sldId id="341" r:id="rId18"/>
    <p:sldId id="342" r:id="rId19"/>
    <p:sldId id="343" r:id="rId20"/>
    <p:sldId id="344" r:id="rId21"/>
  </p:sldIdLst>
  <p:sldSz cx="12190413" cy="7200900"/>
  <p:notesSz cx="7102475" cy="10234613"/>
  <p:defaultTextStyle>
    <a:defPPr>
      <a:defRPr lang="en-US"/>
    </a:defPPr>
    <a:lvl1pPr marL="0" algn="l" defTabSz="620512" rtl="0" eaLnBrk="1" latinLnBrk="0" hangingPunct="1">
      <a:defRPr sz="2400" kern="1200">
        <a:solidFill>
          <a:schemeClr val="tx1"/>
        </a:solidFill>
        <a:latin typeface="+mn-lt"/>
        <a:ea typeface="+mn-ea"/>
        <a:cs typeface="+mn-cs"/>
      </a:defRPr>
    </a:lvl1pPr>
    <a:lvl2pPr marL="620512" algn="l" defTabSz="620512" rtl="0" eaLnBrk="1" latinLnBrk="0" hangingPunct="1">
      <a:defRPr sz="2400" kern="1200">
        <a:solidFill>
          <a:schemeClr val="tx1"/>
        </a:solidFill>
        <a:latin typeface="+mn-lt"/>
        <a:ea typeface="+mn-ea"/>
        <a:cs typeface="+mn-cs"/>
      </a:defRPr>
    </a:lvl2pPr>
    <a:lvl3pPr marL="1241024" algn="l" defTabSz="620512" rtl="0" eaLnBrk="1" latinLnBrk="0" hangingPunct="1">
      <a:defRPr sz="2400" kern="1200">
        <a:solidFill>
          <a:schemeClr val="tx1"/>
        </a:solidFill>
        <a:latin typeface="+mn-lt"/>
        <a:ea typeface="+mn-ea"/>
        <a:cs typeface="+mn-cs"/>
      </a:defRPr>
    </a:lvl3pPr>
    <a:lvl4pPr marL="1861536" algn="l" defTabSz="620512" rtl="0" eaLnBrk="1" latinLnBrk="0" hangingPunct="1">
      <a:defRPr sz="2400" kern="1200">
        <a:solidFill>
          <a:schemeClr val="tx1"/>
        </a:solidFill>
        <a:latin typeface="+mn-lt"/>
        <a:ea typeface="+mn-ea"/>
        <a:cs typeface="+mn-cs"/>
      </a:defRPr>
    </a:lvl4pPr>
    <a:lvl5pPr marL="2482047" algn="l" defTabSz="620512" rtl="0" eaLnBrk="1" latinLnBrk="0" hangingPunct="1">
      <a:defRPr sz="2400" kern="1200">
        <a:solidFill>
          <a:schemeClr val="tx1"/>
        </a:solidFill>
        <a:latin typeface="+mn-lt"/>
        <a:ea typeface="+mn-ea"/>
        <a:cs typeface="+mn-cs"/>
      </a:defRPr>
    </a:lvl5pPr>
    <a:lvl6pPr marL="3102559" algn="l" defTabSz="620512" rtl="0" eaLnBrk="1" latinLnBrk="0" hangingPunct="1">
      <a:defRPr sz="2400" kern="1200">
        <a:solidFill>
          <a:schemeClr val="tx1"/>
        </a:solidFill>
        <a:latin typeface="+mn-lt"/>
        <a:ea typeface="+mn-ea"/>
        <a:cs typeface="+mn-cs"/>
      </a:defRPr>
    </a:lvl6pPr>
    <a:lvl7pPr marL="3723071" algn="l" defTabSz="620512" rtl="0" eaLnBrk="1" latinLnBrk="0" hangingPunct="1">
      <a:defRPr sz="2400" kern="1200">
        <a:solidFill>
          <a:schemeClr val="tx1"/>
        </a:solidFill>
        <a:latin typeface="+mn-lt"/>
        <a:ea typeface="+mn-ea"/>
        <a:cs typeface="+mn-cs"/>
      </a:defRPr>
    </a:lvl7pPr>
    <a:lvl8pPr marL="4343583" algn="l" defTabSz="620512" rtl="0" eaLnBrk="1" latinLnBrk="0" hangingPunct="1">
      <a:defRPr sz="2400" kern="1200">
        <a:solidFill>
          <a:schemeClr val="tx1"/>
        </a:solidFill>
        <a:latin typeface="+mn-lt"/>
        <a:ea typeface="+mn-ea"/>
        <a:cs typeface="+mn-cs"/>
      </a:defRPr>
    </a:lvl8pPr>
    <a:lvl9pPr marL="4964095" algn="l" defTabSz="620512"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7" userDrawn="1">
          <p15:clr>
            <a:srgbClr val="A4A3A4"/>
          </p15:clr>
        </p15:guide>
        <p15:guide id="2" pos="2880" userDrawn="1">
          <p15:clr>
            <a:srgbClr val="A4A3A4"/>
          </p15:clr>
        </p15:guide>
        <p15:guide id="3" orient="horz" pos="2236">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A6D"/>
    <a:srgbClr val="EDEEE9"/>
    <a:srgbClr val="F9AB7F"/>
    <a:srgbClr val="FFE3D5"/>
    <a:srgbClr val="2E3032"/>
    <a:srgbClr val="FCD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5320" autoAdjust="0"/>
  </p:normalViewPr>
  <p:slideViewPr>
    <p:cSldViewPr snapToGrid="0" showGuides="1">
      <p:cViewPr varScale="1">
        <p:scale>
          <a:sx n="76" d="100"/>
          <a:sy n="76" d="100"/>
        </p:scale>
        <p:origin x="922" y="62"/>
      </p:cViewPr>
      <p:guideLst>
        <p:guide orient="horz" pos="1597"/>
        <p:guide pos="2880"/>
        <p:guide orient="horz" pos="22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92"/>
    </p:cViewPr>
  </p:sorterViewPr>
  <p:notesViewPr>
    <p:cSldViewPr snapToGrid="0">
      <p:cViewPr varScale="1">
        <p:scale>
          <a:sx n="59" d="100"/>
          <a:sy n="59" d="100"/>
        </p:scale>
        <p:origin x="3254"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3078353" cy="511978"/>
          </a:xfrm>
          <a:prstGeom prst="rect">
            <a:avLst/>
          </a:prstGeom>
        </p:spPr>
        <p:txBody>
          <a:bodyPr vert="horz" lIns="95463" tIns="47732" rIns="95463" bIns="47732" rtlCol="0"/>
          <a:lstStyle>
            <a:lvl1pPr algn="l">
              <a:defRPr sz="1300"/>
            </a:lvl1pPr>
          </a:lstStyle>
          <a:p>
            <a:endParaRPr lang="zh-TW" altLang="en-US"/>
          </a:p>
        </p:txBody>
      </p:sp>
      <p:sp>
        <p:nvSpPr>
          <p:cNvPr id="3" name="日期版面配置區 2"/>
          <p:cNvSpPr>
            <a:spLocks noGrp="1"/>
          </p:cNvSpPr>
          <p:nvPr>
            <p:ph type="dt" sz="quarter" idx="1"/>
          </p:nvPr>
        </p:nvSpPr>
        <p:spPr>
          <a:xfrm>
            <a:off x="4022448" y="1"/>
            <a:ext cx="3078352" cy="511978"/>
          </a:xfrm>
          <a:prstGeom prst="rect">
            <a:avLst/>
          </a:prstGeom>
        </p:spPr>
        <p:txBody>
          <a:bodyPr vert="horz" lIns="95463" tIns="47732" rIns="95463" bIns="47732" rtlCol="0"/>
          <a:lstStyle>
            <a:lvl1pPr algn="r">
              <a:defRPr sz="1300"/>
            </a:lvl1pPr>
          </a:lstStyle>
          <a:p>
            <a:fld id="{186E079F-8360-4CAA-80B9-EAC3DBC0E57A}" type="datetimeFigureOut">
              <a:rPr lang="zh-TW" altLang="en-US" smtClean="0"/>
              <a:pPr/>
              <a:t>2023/5/12</a:t>
            </a:fld>
            <a:endParaRPr lang="zh-TW" altLang="en-US"/>
          </a:p>
        </p:txBody>
      </p:sp>
      <p:sp>
        <p:nvSpPr>
          <p:cNvPr id="4" name="頁尾版面配置區 3"/>
          <p:cNvSpPr>
            <a:spLocks noGrp="1"/>
          </p:cNvSpPr>
          <p:nvPr>
            <p:ph type="ftr" sz="quarter" idx="2"/>
          </p:nvPr>
        </p:nvSpPr>
        <p:spPr>
          <a:xfrm>
            <a:off x="1" y="9720989"/>
            <a:ext cx="3078353" cy="511977"/>
          </a:xfrm>
          <a:prstGeom prst="rect">
            <a:avLst/>
          </a:prstGeom>
        </p:spPr>
        <p:txBody>
          <a:bodyPr vert="horz" lIns="95463" tIns="47732" rIns="95463" bIns="47732"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2448" y="9720989"/>
            <a:ext cx="3078352" cy="511977"/>
          </a:xfrm>
          <a:prstGeom prst="rect">
            <a:avLst/>
          </a:prstGeom>
        </p:spPr>
        <p:txBody>
          <a:bodyPr vert="horz" lIns="95463" tIns="47732" rIns="95463" bIns="47732" rtlCol="0" anchor="b"/>
          <a:lstStyle>
            <a:lvl1pPr algn="r">
              <a:defRPr sz="1300"/>
            </a:lvl1pPr>
          </a:lstStyle>
          <a:p>
            <a:fld id="{97B9BA53-019E-4897-A6DB-902DF90D2363}" type="slidenum">
              <a:rPr lang="zh-TW" altLang="en-US" smtClean="0"/>
              <a:pPr/>
              <a:t>‹#›</a:t>
            </a:fld>
            <a:endParaRPr lang="zh-TW" altLang="en-US"/>
          </a:p>
        </p:txBody>
      </p:sp>
    </p:spTree>
    <p:extLst>
      <p:ext uri="{BB962C8B-B14F-4D97-AF65-F5344CB8AC3E}">
        <p14:creationId xmlns:p14="http://schemas.microsoft.com/office/powerpoint/2010/main" val="1150310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7740" cy="513508"/>
          </a:xfrm>
          <a:prstGeom prst="rect">
            <a:avLst/>
          </a:prstGeom>
        </p:spPr>
        <p:txBody>
          <a:bodyPr vert="horz" lIns="95463" tIns="47732" rIns="95463" bIns="47732" rtlCol="0"/>
          <a:lstStyle>
            <a:lvl1pPr algn="l">
              <a:defRPr sz="1300"/>
            </a:lvl1pPr>
          </a:lstStyle>
          <a:p>
            <a:endParaRPr lang="zh-CN" altLang="en-US"/>
          </a:p>
        </p:txBody>
      </p:sp>
      <p:sp>
        <p:nvSpPr>
          <p:cNvPr id="3" name="日期占位符 2"/>
          <p:cNvSpPr>
            <a:spLocks noGrp="1"/>
          </p:cNvSpPr>
          <p:nvPr>
            <p:ph type="dt" idx="1"/>
          </p:nvPr>
        </p:nvSpPr>
        <p:spPr>
          <a:xfrm>
            <a:off x="4023092" y="0"/>
            <a:ext cx="3077740" cy="513508"/>
          </a:xfrm>
          <a:prstGeom prst="rect">
            <a:avLst/>
          </a:prstGeom>
        </p:spPr>
        <p:txBody>
          <a:bodyPr vert="horz" lIns="95463" tIns="47732" rIns="95463" bIns="47732" rtlCol="0"/>
          <a:lstStyle>
            <a:lvl1pPr algn="r">
              <a:defRPr sz="1300"/>
            </a:lvl1pPr>
          </a:lstStyle>
          <a:p>
            <a:fld id="{F049372E-6FE6-442E-9CC4-0C2B48B537AE}" type="datetimeFigureOut">
              <a:rPr lang="zh-CN" altLang="en-US" smtClean="0"/>
              <a:pPr/>
              <a:t>2023/5/12</a:t>
            </a:fld>
            <a:endParaRPr lang="zh-CN" altLang="en-US"/>
          </a:p>
        </p:txBody>
      </p:sp>
      <p:sp>
        <p:nvSpPr>
          <p:cNvPr id="4" name="幻灯片图像占位符 3"/>
          <p:cNvSpPr>
            <a:spLocks noGrp="1" noRot="1" noChangeAspect="1"/>
          </p:cNvSpPr>
          <p:nvPr>
            <p:ph type="sldImg" idx="2"/>
          </p:nvPr>
        </p:nvSpPr>
        <p:spPr>
          <a:xfrm>
            <a:off x="628650" y="1279525"/>
            <a:ext cx="5845175" cy="3452813"/>
          </a:xfrm>
          <a:prstGeom prst="rect">
            <a:avLst/>
          </a:prstGeom>
          <a:noFill/>
          <a:ln w="12700">
            <a:solidFill>
              <a:prstClr val="black"/>
            </a:solidFill>
          </a:ln>
        </p:spPr>
        <p:txBody>
          <a:bodyPr vert="horz" lIns="95463" tIns="47732" rIns="95463" bIns="47732" rtlCol="0" anchor="ctr"/>
          <a:lstStyle/>
          <a:p>
            <a:endParaRPr lang="zh-CN" altLang="en-US"/>
          </a:p>
        </p:txBody>
      </p:sp>
      <p:sp>
        <p:nvSpPr>
          <p:cNvPr id="5" name="备注占位符 4"/>
          <p:cNvSpPr>
            <a:spLocks noGrp="1"/>
          </p:cNvSpPr>
          <p:nvPr>
            <p:ph type="body" sz="quarter" idx="3"/>
          </p:nvPr>
        </p:nvSpPr>
        <p:spPr>
          <a:xfrm>
            <a:off x="710248" y="4925408"/>
            <a:ext cx="5681980" cy="4029879"/>
          </a:xfrm>
          <a:prstGeom prst="rect">
            <a:avLst/>
          </a:prstGeom>
        </p:spPr>
        <p:txBody>
          <a:bodyPr vert="horz" lIns="95463" tIns="47732" rIns="95463" bIns="47732"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107"/>
            <a:ext cx="3077740" cy="513507"/>
          </a:xfrm>
          <a:prstGeom prst="rect">
            <a:avLst/>
          </a:prstGeom>
        </p:spPr>
        <p:txBody>
          <a:bodyPr vert="horz" lIns="95463" tIns="47732" rIns="95463" bIns="47732"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092" y="9721107"/>
            <a:ext cx="3077740" cy="513507"/>
          </a:xfrm>
          <a:prstGeom prst="rect">
            <a:avLst/>
          </a:prstGeom>
        </p:spPr>
        <p:txBody>
          <a:bodyPr vert="horz" lIns="95463" tIns="47732" rIns="95463" bIns="47732" rtlCol="0" anchor="b"/>
          <a:lstStyle>
            <a:lvl1pPr algn="r">
              <a:defRPr sz="1300"/>
            </a:lvl1pPr>
          </a:lstStyle>
          <a:p>
            <a:fld id="{8AF78727-3F8D-4443-A339-1BF112340783}" type="slidenum">
              <a:rPr lang="zh-CN" altLang="en-US" smtClean="0"/>
              <a:pPr/>
              <a:t>‹#›</a:t>
            </a:fld>
            <a:endParaRPr lang="zh-CN" altLang="en-US"/>
          </a:p>
        </p:txBody>
      </p:sp>
    </p:spTree>
    <p:extLst>
      <p:ext uri="{BB962C8B-B14F-4D97-AF65-F5344CB8AC3E}">
        <p14:creationId xmlns:p14="http://schemas.microsoft.com/office/powerpoint/2010/main" val="3436247851"/>
      </p:ext>
    </p:extLst>
  </p:cSld>
  <p:clrMap bg1="lt1" tx1="dk1" bg2="lt2" tx2="dk2" accent1="accent1" accent2="accent2" accent3="accent3" accent4="accent4" accent5="accent5" accent6="accent6" hlink="hlink" folHlink="folHlink"/>
  <p:notesStyle>
    <a:lvl1pPr marL="0" algn="l" defTabSz="1241024" rtl="0" eaLnBrk="1" latinLnBrk="0" hangingPunct="1">
      <a:defRPr sz="1600" kern="1200">
        <a:solidFill>
          <a:schemeClr val="tx1"/>
        </a:solidFill>
        <a:latin typeface="+mn-lt"/>
        <a:ea typeface="+mn-ea"/>
        <a:cs typeface="+mn-cs"/>
      </a:defRPr>
    </a:lvl1pPr>
    <a:lvl2pPr marL="620512" algn="l" defTabSz="1241024" rtl="0" eaLnBrk="1" latinLnBrk="0" hangingPunct="1">
      <a:defRPr sz="1600" kern="1200">
        <a:solidFill>
          <a:schemeClr val="tx1"/>
        </a:solidFill>
        <a:latin typeface="+mn-lt"/>
        <a:ea typeface="+mn-ea"/>
        <a:cs typeface="+mn-cs"/>
      </a:defRPr>
    </a:lvl2pPr>
    <a:lvl3pPr marL="1241024" algn="l" defTabSz="1241024" rtl="0" eaLnBrk="1" latinLnBrk="0" hangingPunct="1">
      <a:defRPr sz="1600" kern="1200">
        <a:solidFill>
          <a:schemeClr val="tx1"/>
        </a:solidFill>
        <a:latin typeface="+mn-lt"/>
        <a:ea typeface="+mn-ea"/>
        <a:cs typeface="+mn-cs"/>
      </a:defRPr>
    </a:lvl3pPr>
    <a:lvl4pPr marL="1861536" algn="l" defTabSz="1241024" rtl="0" eaLnBrk="1" latinLnBrk="0" hangingPunct="1">
      <a:defRPr sz="1600" kern="1200">
        <a:solidFill>
          <a:schemeClr val="tx1"/>
        </a:solidFill>
        <a:latin typeface="+mn-lt"/>
        <a:ea typeface="+mn-ea"/>
        <a:cs typeface="+mn-cs"/>
      </a:defRPr>
    </a:lvl4pPr>
    <a:lvl5pPr marL="2482047" algn="l" defTabSz="1241024" rtl="0" eaLnBrk="1" latinLnBrk="0" hangingPunct="1">
      <a:defRPr sz="1600" kern="1200">
        <a:solidFill>
          <a:schemeClr val="tx1"/>
        </a:solidFill>
        <a:latin typeface="+mn-lt"/>
        <a:ea typeface="+mn-ea"/>
        <a:cs typeface="+mn-cs"/>
      </a:defRPr>
    </a:lvl5pPr>
    <a:lvl6pPr marL="3102559" algn="l" defTabSz="1241024" rtl="0" eaLnBrk="1" latinLnBrk="0" hangingPunct="1">
      <a:defRPr sz="1600" kern="1200">
        <a:solidFill>
          <a:schemeClr val="tx1"/>
        </a:solidFill>
        <a:latin typeface="+mn-lt"/>
        <a:ea typeface="+mn-ea"/>
        <a:cs typeface="+mn-cs"/>
      </a:defRPr>
    </a:lvl6pPr>
    <a:lvl7pPr marL="3723071" algn="l" defTabSz="1241024" rtl="0" eaLnBrk="1" latinLnBrk="0" hangingPunct="1">
      <a:defRPr sz="1600" kern="1200">
        <a:solidFill>
          <a:schemeClr val="tx1"/>
        </a:solidFill>
        <a:latin typeface="+mn-lt"/>
        <a:ea typeface="+mn-ea"/>
        <a:cs typeface="+mn-cs"/>
      </a:defRPr>
    </a:lvl7pPr>
    <a:lvl8pPr marL="4343583" algn="l" defTabSz="1241024" rtl="0" eaLnBrk="1" latinLnBrk="0" hangingPunct="1">
      <a:defRPr sz="1600" kern="1200">
        <a:solidFill>
          <a:schemeClr val="tx1"/>
        </a:solidFill>
        <a:latin typeface="+mn-lt"/>
        <a:ea typeface="+mn-ea"/>
        <a:cs typeface="+mn-cs"/>
      </a:defRPr>
    </a:lvl8pPr>
    <a:lvl9pPr marL="4964095" algn="l" defTabSz="124102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28650" y="1279525"/>
            <a:ext cx="5845175" cy="34528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5F7882-F18F-4F25-95D6-B20E85442D3B}" type="slidenum">
              <a:rPr lang="zh-CN" altLang="en-US" smtClean="0"/>
              <a:pPr/>
              <a:t>1</a:t>
            </a:fld>
            <a:endParaRPr lang="zh-CN" altLang="en-US"/>
          </a:p>
        </p:txBody>
      </p:sp>
    </p:spTree>
    <p:extLst>
      <p:ext uri="{BB962C8B-B14F-4D97-AF65-F5344CB8AC3E}">
        <p14:creationId xmlns:p14="http://schemas.microsoft.com/office/powerpoint/2010/main" val="84699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28650" y="1279525"/>
            <a:ext cx="5845175" cy="34528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DF796-A944-441F-8AC6-42CBC275A43C}" type="slidenum">
              <a:rPr lang="zh-CN" altLang="en-US" smtClean="0"/>
              <a:pPr/>
              <a:t>3</a:t>
            </a:fld>
            <a:endParaRPr lang="zh-CN" altLang="en-US"/>
          </a:p>
        </p:txBody>
      </p:sp>
    </p:spTree>
    <p:extLst>
      <p:ext uri="{BB962C8B-B14F-4D97-AF65-F5344CB8AC3E}">
        <p14:creationId xmlns:p14="http://schemas.microsoft.com/office/powerpoint/2010/main" val="340048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DF796-A944-441F-8AC6-42CBC275A43C}" type="slidenum">
              <a:rPr lang="zh-CN" altLang="en-US" smtClean="0"/>
              <a:pPr/>
              <a:t>9</a:t>
            </a:fld>
            <a:endParaRPr lang="zh-CN" altLang="en-US"/>
          </a:p>
        </p:txBody>
      </p:sp>
    </p:spTree>
    <p:extLst>
      <p:ext uri="{BB962C8B-B14F-4D97-AF65-F5344CB8AC3E}">
        <p14:creationId xmlns:p14="http://schemas.microsoft.com/office/powerpoint/2010/main" val="202407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DF796-A944-441F-8AC6-42CBC275A43C}" type="slidenum">
              <a:rPr lang="zh-CN" altLang="en-US" smtClean="0"/>
              <a:pPr/>
              <a:t>11</a:t>
            </a:fld>
            <a:endParaRPr lang="zh-CN" altLang="en-US"/>
          </a:p>
        </p:txBody>
      </p:sp>
    </p:spTree>
    <p:extLst>
      <p:ext uri="{BB962C8B-B14F-4D97-AF65-F5344CB8AC3E}">
        <p14:creationId xmlns:p14="http://schemas.microsoft.com/office/powerpoint/2010/main" val="379437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AF78727-3F8D-4443-A339-1BF112340783}" type="slidenum">
              <a:rPr lang="zh-CN" altLang="en-US" smtClean="0"/>
              <a:pPr/>
              <a:t>16</a:t>
            </a:fld>
            <a:endParaRPr lang="zh-CN" altLang="en-US"/>
          </a:p>
        </p:txBody>
      </p:sp>
    </p:spTree>
    <p:extLst>
      <p:ext uri="{BB962C8B-B14F-4D97-AF65-F5344CB8AC3E}">
        <p14:creationId xmlns:p14="http://schemas.microsoft.com/office/powerpoint/2010/main" val="142562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090" y="1940242"/>
            <a:ext cx="10514231" cy="4568906"/>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pPr/>
              <a:t>2023/5/12</a:t>
            </a:fld>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pPr/>
              <a:t>‹#›</a:t>
            </a:fld>
            <a:endParaRPr lang="zh-CN" altLang="en-US"/>
          </a:p>
        </p:txBody>
      </p:sp>
    </p:spTree>
    <p:extLst>
      <p:ext uri="{BB962C8B-B14F-4D97-AF65-F5344CB8AC3E}">
        <p14:creationId xmlns:p14="http://schemas.microsoft.com/office/powerpoint/2010/main" val="27073175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60A66-BF7E-413C-84E6-448F0439E76D}" type="datetimeFigureOut">
              <a:rPr lang="zh-CN" altLang="en-US" smtClean="0"/>
              <a:pPr/>
              <a:t>2023/5/12</a:t>
            </a:fld>
            <a:endParaRPr lang="zh-CN" altLang="en-US"/>
          </a:p>
        </p:txBody>
      </p:sp>
      <p:sp>
        <p:nvSpPr>
          <p:cNvPr id="4" name="Slide Number Placeholder 3"/>
          <p:cNvSpPr>
            <a:spLocks noGrp="1"/>
          </p:cNvSpPr>
          <p:nvPr>
            <p:ph type="sldNum" sz="quarter" idx="12"/>
          </p:nvPr>
        </p:nvSpPr>
        <p:spPr/>
        <p:txBody>
          <a:bodyPr/>
          <a:lstStyle/>
          <a:p>
            <a:fld id="{7E19657D-319D-4FD3-89AD-D2930A2B6C63}" type="slidenum">
              <a:rPr lang="zh-CN" altLang="en-US" smtClean="0"/>
              <a:pPr/>
              <a:t>‹#›</a:t>
            </a:fld>
            <a:endParaRPr lang="zh-CN" altLang="en-US"/>
          </a:p>
        </p:txBody>
      </p:sp>
    </p:spTree>
    <p:extLst>
      <p:ext uri="{BB962C8B-B14F-4D97-AF65-F5344CB8AC3E}">
        <p14:creationId xmlns:p14="http://schemas.microsoft.com/office/powerpoint/2010/main" val="5170157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 y="1"/>
            <a:ext cx="12190412" cy="6637555"/>
          </a:xfrm>
          <a:custGeom>
            <a:avLst/>
            <a:gdLst>
              <a:gd name="connsiteX0" fmla="*/ 5805482 w 12191998"/>
              <a:gd name="connsiteY0" fmla="*/ 0 h 6321481"/>
              <a:gd name="connsiteX1" fmla="*/ 12191998 w 12191998"/>
              <a:gd name="connsiteY1" fmla="*/ 1 h 6321481"/>
              <a:gd name="connsiteX2" fmla="*/ 12191998 w 12191998"/>
              <a:gd name="connsiteY2" fmla="*/ 839801 h 6321481"/>
              <a:gd name="connsiteX3" fmla="*/ 0 w 12191998"/>
              <a:gd name="connsiteY3" fmla="*/ 6321481 h 6321481"/>
              <a:gd name="connsiteX4" fmla="*/ 0 w 12191998"/>
              <a:gd name="connsiteY4" fmla="*/ 2610220 h 6321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6321481">
                <a:moveTo>
                  <a:pt x="5805482" y="0"/>
                </a:moveTo>
                <a:lnTo>
                  <a:pt x="12191998" y="1"/>
                </a:lnTo>
                <a:lnTo>
                  <a:pt x="12191998" y="839801"/>
                </a:lnTo>
                <a:lnTo>
                  <a:pt x="0" y="6321481"/>
                </a:lnTo>
                <a:lnTo>
                  <a:pt x="0" y="261022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3956331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EB60A66-BF7E-413C-84E6-448F0439E76D}" type="datetimeFigureOut">
              <a:rPr lang="zh-CN" altLang="en-US" smtClean="0"/>
              <a:pPr/>
              <a:t>2023/5/12</a:t>
            </a:fld>
            <a:endParaRPr lang="zh-CN" altLang="en-US"/>
          </a:p>
        </p:txBody>
      </p:sp>
      <p:sp>
        <p:nvSpPr>
          <p:cNvPr id="4" name="頁尾版面配置區 3"/>
          <p:cNvSpPr>
            <a:spLocks noGrp="1"/>
          </p:cNvSpPr>
          <p:nvPr>
            <p:ph type="ftr" sz="quarter" idx="11"/>
          </p:nvPr>
        </p:nvSpPr>
        <p:spPr/>
        <p:txBody>
          <a:bodyPr/>
          <a:lstStyle/>
          <a:p>
            <a:endParaRPr lang="zh-CN" altLang="en-US" dirty="0"/>
          </a:p>
        </p:txBody>
      </p:sp>
      <p:sp>
        <p:nvSpPr>
          <p:cNvPr id="5" name="投影片編號版面配置區 4"/>
          <p:cNvSpPr>
            <a:spLocks noGrp="1"/>
          </p:cNvSpPr>
          <p:nvPr>
            <p:ph type="sldNum" sz="quarter" idx="12"/>
          </p:nvPr>
        </p:nvSpPr>
        <p:spPr/>
        <p:txBody>
          <a:bodyPr/>
          <a:lstStyle/>
          <a:p>
            <a:fld id="{7E19657D-319D-4FD3-89AD-D2930A2B6C63}" type="slidenum">
              <a:rPr lang="zh-CN" altLang="en-US" smtClean="0"/>
              <a:pPr/>
              <a:t>‹#›</a:t>
            </a:fld>
            <a:endParaRPr lang="zh-CN" altLang="en-US"/>
          </a:p>
        </p:txBody>
      </p:sp>
    </p:spTree>
    <p:extLst>
      <p:ext uri="{BB962C8B-B14F-4D97-AF65-F5344CB8AC3E}">
        <p14:creationId xmlns:p14="http://schemas.microsoft.com/office/powerpoint/2010/main" val="14375890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DEEE9">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83382"/>
            <a:ext cx="10514231" cy="1391841"/>
          </a:xfrm>
          <a:prstGeom prst="rect">
            <a:avLst/>
          </a:prstGeom>
        </p:spPr>
        <p:txBody>
          <a:bodyPr vert="horz" lIns="124102" tIns="62051" rIns="124102" bIns="62051" rtlCol="0" anchor="ctr">
            <a:normAutofit/>
          </a:bodyPr>
          <a:lstStyle/>
          <a:p>
            <a:r>
              <a:rPr lang="zh-CN" altLang="en-US" dirty="0"/>
              <a:t>单击此处编辑母版标题样</a:t>
            </a:r>
            <a:r>
              <a:rPr lang="zh-CN" altLang="en-US" dirty="0" smtClean="0"/>
              <a:t>式</a:t>
            </a:r>
            <a:endParaRPr lang="en-US" dirty="0"/>
          </a:p>
        </p:txBody>
      </p:sp>
      <p:sp>
        <p:nvSpPr>
          <p:cNvPr id="3" name="Text Placeholder 2"/>
          <p:cNvSpPr>
            <a:spLocks noGrp="1"/>
          </p:cNvSpPr>
          <p:nvPr>
            <p:ph type="body" idx="1"/>
          </p:nvPr>
        </p:nvSpPr>
        <p:spPr>
          <a:xfrm>
            <a:off x="838091" y="1916906"/>
            <a:ext cx="10514231" cy="4568906"/>
          </a:xfrm>
          <a:prstGeom prst="rect">
            <a:avLst/>
          </a:prstGeom>
        </p:spPr>
        <p:txBody>
          <a:bodyPr vert="horz" lIns="124102" tIns="62051" rIns="124102" bIns="62051" rtlCol="0">
            <a:normAutofit/>
          </a:bodyPr>
          <a:lstStyle/>
          <a:p>
            <a:pPr lvl="0"/>
            <a:r>
              <a:rPr lang="en-US" altLang="zh-CN" dirty="0" smtClean="0"/>
              <a:t>123123</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091" y="6674168"/>
            <a:ext cx="2742843" cy="383382"/>
          </a:xfrm>
          <a:prstGeom prst="rect">
            <a:avLst/>
          </a:prstGeom>
        </p:spPr>
        <p:txBody>
          <a:bodyPr vert="horz" lIns="124102" tIns="62051" rIns="124102" bIns="62051" rtlCol="0" anchor="ctr"/>
          <a:lstStyle>
            <a:lvl1pPr algn="l">
              <a:defRPr sz="1200">
                <a:solidFill>
                  <a:schemeClr val="tx1">
                    <a:tint val="75000"/>
                  </a:schemeClr>
                </a:solidFill>
              </a:defRPr>
            </a:lvl1pPr>
          </a:lstStyle>
          <a:p>
            <a:fld id="{9EB60A66-BF7E-413C-84E6-448F0439E76D}" type="datetimeFigureOut">
              <a:rPr lang="zh-CN" altLang="en-US" smtClean="0"/>
              <a:pPr/>
              <a:t>2023/5/12</a:t>
            </a:fld>
            <a:endParaRPr lang="zh-CN" altLang="en-US"/>
          </a:p>
        </p:txBody>
      </p:sp>
      <p:sp>
        <p:nvSpPr>
          <p:cNvPr id="5" name="Footer Placeholder 4"/>
          <p:cNvSpPr>
            <a:spLocks noGrp="1"/>
          </p:cNvSpPr>
          <p:nvPr>
            <p:ph type="ftr" sz="quarter" idx="3"/>
          </p:nvPr>
        </p:nvSpPr>
        <p:spPr>
          <a:xfrm>
            <a:off x="4038075" y="6674168"/>
            <a:ext cx="4114264" cy="383382"/>
          </a:xfrm>
          <a:prstGeom prst="rect">
            <a:avLst/>
          </a:prstGeom>
        </p:spPr>
        <p:txBody>
          <a:bodyPr vert="horz" lIns="124102" tIns="62051" rIns="124102" bIns="62051" rtlCol="0" anchor="ctr"/>
          <a:lstStyle>
            <a:lvl1pPr algn="ctr">
              <a:defRPr sz="1200">
                <a:ln>
                  <a:solidFill>
                    <a:srgbClr val="FF0000"/>
                  </a:solidFill>
                </a:ln>
                <a:solidFill>
                  <a:srgbClr val="FF0000">
                    <a:alpha val="76000"/>
                  </a:srgbClr>
                </a:solidFill>
              </a:defRPr>
            </a:lvl1pPr>
          </a:lstStyle>
          <a:p>
            <a:endParaRPr lang="zh-CN" altLang="en-US" dirty="0"/>
          </a:p>
        </p:txBody>
      </p:sp>
      <p:sp>
        <p:nvSpPr>
          <p:cNvPr id="6" name="Slide Number Placeholder 5"/>
          <p:cNvSpPr>
            <a:spLocks noGrp="1"/>
          </p:cNvSpPr>
          <p:nvPr>
            <p:ph type="sldNum" sz="quarter" idx="4"/>
          </p:nvPr>
        </p:nvSpPr>
        <p:spPr>
          <a:xfrm>
            <a:off x="8609479" y="6674168"/>
            <a:ext cx="2742843" cy="383382"/>
          </a:xfrm>
          <a:prstGeom prst="rect">
            <a:avLst/>
          </a:prstGeom>
        </p:spPr>
        <p:txBody>
          <a:bodyPr vert="horz" lIns="124102" tIns="62051" rIns="124102" bIns="62051" rtlCol="0" anchor="ctr"/>
          <a:lstStyle>
            <a:lvl1pPr algn="r">
              <a:defRPr sz="1200">
                <a:solidFill>
                  <a:schemeClr val="tx1">
                    <a:tint val="75000"/>
                  </a:schemeClr>
                </a:solidFill>
              </a:defRPr>
            </a:lvl1pPr>
          </a:lstStyle>
          <a:p>
            <a:fld id="{7E19657D-319D-4FD3-89AD-D2930A2B6C63}" type="slidenum">
              <a:rPr lang="zh-CN" altLang="en-US" smtClean="0"/>
              <a:pPr/>
              <a:t>‹#›</a:t>
            </a:fld>
            <a:endParaRPr lang="zh-CN" altLang="en-US"/>
          </a:p>
        </p:txBody>
      </p:sp>
      <p:sp>
        <p:nvSpPr>
          <p:cNvPr id="7" name="文字方塊 6"/>
          <p:cNvSpPr txBox="1"/>
          <p:nvPr userDrawn="1"/>
        </p:nvSpPr>
        <p:spPr>
          <a:xfrm>
            <a:off x="4513562" y="6595885"/>
            <a:ext cx="4785416" cy="461665"/>
          </a:xfrm>
          <a:prstGeom prst="rect">
            <a:avLst/>
          </a:prstGeom>
          <a:noFill/>
        </p:spPr>
        <p:txBody>
          <a:bodyPr wrap="square" rtlCol="0">
            <a:spAutoFit/>
          </a:bodyPr>
          <a:lstStyle/>
          <a:p>
            <a:r>
              <a:rPr lang="en-US" altLang="zh-TW" baseline="0" dirty="0" smtClean="0">
                <a:solidFill>
                  <a:schemeClr val="bg1">
                    <a:lumMod val="50000"/>
                  </a:schemeClr>
                </a:solidFill>
              </a:rPr>
              <a:t> </a:t>
            </a:r>
            <a:r>
              <a:rPr lang="en-US" altLang="zh-TW" dirty="0" smtClean="0">
                <a:solidFill>
                  <a:schemeClr val="bg1">
                    <a:lumMod val="50000"/>
                  </a:schemeClr>
                </a:solidFill>
              </a:rPr>
              <a:t>  </a:t>
            </a:r>
            <a:r>
              <a:rPr lang="zh-TW" altLang="en-US" dirty="0" smtClean="0">
                <a:solidFill>
                  <a:schemeClr val="bg1">
                    <a:lumMod val="50000"/>
                  </a:schemeClr>
                </a:solidFill>
              </a:rPr>
              <a:t>土木技術員徵才</a:t>
            </a:r>
            <a:endParaRPr lang="zh-TW" altLang="en-US" dirty="0">
              <a:solidFill>
                <a:schemeClr val="bg1">
                  <a:lumMod val="50000"/>
                </a:schemeClr>
              </a:solidFill>
            </a:endParaRPr>
          </a:p>
        </p:txBody>
      </p:sp>
    </p:spTree>
    <p:extLst>
      <p:ext uri="{BB962C8B-B14F-4D97-AF65-F5344CB8AC3E}">
        <p14:creationId xmlns:p14="http://schemas.microsoft.com/office/powerpoint/2010/main" val="2715606184"/>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84" r:id="rId3"/>
    <p:sldLayoutId id="2147483685" r:id="rId4"/>
  </p:sldLayoutIdLst>
  <p:timing>
    <p:tnLst>
      <p:par>
        <p:cTn id="1" dur="indefinite" restart="never" nodeType="tmRoot"/>
      </p:par>
    </p:tnLst>
  </p:timing>
  <p:txStyles>
    <p:titleStyle>
      <a:lvl1pPr algn="l" defTabSz="930768"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32692" indent="-232692" algn="l" defTabSz="930768" rtl="0" eaLnBrk="1" latinLnBrk="0" hangingPunct="1">
        <a:lnSpc>
          <a:spcPct val="90000"/>
        </a:lnSpc>
        <a:spcBef>
          <a:spcPts val="1018"/>
        </a:spcBef>
        <a:buFont typeface="Arial" panose="020B0604020202020204" pitchFamily="34" charset="0"/>
        <a:buChar char="•"/>
        <a:defRPr sz="2900" kern="1200">
          <a:solidFill>
            <a:schemeClr val="tx1"/>
          </a:solidFill>
          <a:latin typeface="+mn-lt"/>
          <a:ea typeface="+mn-ea"/>
          <a:cs typeface="+mn-cs"/>
        </a:defRPr>
      </a:lvl1pPr>
      <a:lvl2pPr marL="698076" indent="-232692" algn="l" defTabSz="930768" rtl="0" eaLnBrk="1" latinLnBrk="0" hangingPunct="1">
        <a:lnSpc>
          <a:spcPct val="90000"/>
        </a:lnSpc>
        <a:spcBef>
          <a:spcPts val="509"/>
        </a:spcBef>
        <a:buFont typeface="Arial" panose="020B0604020202020204" pitchFamily="34" charset="0"/>
        <a:buChar char="•"/>
        <a:defRPr sz="2400" kern="1200">
          <a:solidFill>
            <a:schemeClr val="tx1"/>
          </a:solidFill>
          <a:latin typeface="+mn-lt"/>
          <a:ea typeface="+mn-ea"/>
          <a:cs typeface="+mn-cs"/>
        </a:defRPr>
      </a:lvl2pPr>
      <a:lvl3pPr marL="1163460" indent="-232692" algn="l" defTabSz="930768" rtl="0" eaLnBrk="1" latinLnBrk="0" hangingPunct="1">
        <a:lnSpc>
          <a:spcPct val="90000"/>
        </a:lnSpc>
        <a:spcBef>
          <a:spcPts val="509"/>
        </a:spcBef>
        <a:buFont typeface="Arial" panose="020B0604020202020204" pitchFamily="34" charset="0"/>
        <a:buChar char="•"/>
        <a:defRPr sz="2000" kern="1200">
          <a:solidFill>
            <a:schemeClr val="tx1"/>
          </a:solidFill>
          <a:latin typeface="+mn-lt"/>
          <a:ea typeface="+mn-ea"/>
          <a:cs typeface="+mn-cs"/>
        </a:defRPr>
      </a:lvl3pPr>
      <a:lvl4pPr marL="1628844" indent="-232692" algn="l" defTabSz="930768"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4pPr>
      <a:lvl5pPr marL="2094227" indent="-232692" algn="l" defTabSz="930768"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5pPr>
      <a:lvl6pPr marL="2559611" indent="-232692" algn="l" defTabSz="930768"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6pPr>
      <a:lvl7pPr marL="3024995" indent="-232692" algn="l" defTabSz="930768"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7pPr>
      <a:lvl8pPr marL="3490379" indent="-232692" algn="l" defTabSz="930768"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8pPr>
      <a:lvl9pPr marL="3955763" indent="-232692" algn="l" defTabSz="930768"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30768" rtl="0" eaLnBrk="1" latinLnBrk="0" hangingPunct="1">
        <a:defRPr sz="1800" kern="1200">
          <a:solidFill>
            <a:schemeClr val="tx1"/>
          </a:solidFill>
          <a:latin typeface="+mn-lt"/>
          <a:ea typeface="+mn-ea"/>
          <a:cs typeface="+mn-cs"/>
        </a:defRPr>
      </a:lvl1pPr>
      <a:lvl2pPr marL="465384" algn="l" defTabSz="930768" rtl="0" eaLnBrk="1" latinLnBrk="0" hangingPunct="1">
        <a:defRPr sz="1800" kern="1200">
          <a:solidFill>
            <a:schemeClr val="tx1"/>
          </a:solidFill>
          <a:latin typeface="+mn-lt"/>
          <a:ea typeface="+mn-ea"/>
          <a:cs typeface="+mn-cs"/>
        </a:defRPr>
      </a:lvl2pPr>
      <a:lvl3pPr marL="930768" algn="l" defTabSz="930768" rtl="0" eaLnBrk="1" latinLnBrk="0" hangingPunct="1">
        <a:defRPr sz="1800" kern="1200">
          <a:solidFill>
            <a:schemeClr val="tx1"/>
          </a:solidFill>
          <a:latin typeface="+mn-lt"/>
          <a:ea typeface="+mn-ea"/>
          <a:cs typeface="+mn-cs"/>
        </a:defRPr>
      </a:lvl3pPr>
      <a:lvl4pPr marL="1396152" algn="l" defTabSz="930768" rtl="0" eaLnBrk="1" latinLnBrk="0" hangingPunct="1">
        <a:defRPr sz="1800" kern="1200">
          <a:solidFill>
            <a:schemeClr val="tx1"/>
          </a:solidFill>
          <a:latin typeface="+mn-lt"/>
          <a:ea typeface="+mn-ea"/>
          <a:cs typeface="+mn-cs"/>
        </a:defRPr>
      </a:lvl4pPr>
      <a:lvl5pPr marL="1861536" algn="l" defTabSz="930768" rtl="0" eaLnBrk="1" latinLnBrk="0" hangingPunct="1">
        <a:defRPr sz="1800" kern="1200">
          <a:solidFill>
            <a:schemeClr val="tx1"/>
          </a:solidFill>
          <a:latin typeface="+mn-lt"/>
          <a:ea typeface="+mn-ea"/>
          <a:cs typeface="+mn-cs"/>
        </a:defRPr>
      </a:lvl5pPr>
      <a:lvl6pPr marL="2326919" algn="l" defTabSz="930768" rtl="0" eaLnBrk="1" latinLnBrk="0" hangingPunct="1">
        <a:defRPr sz="1800" kern="1200">
          <a:solidFill>
            <a:schemeClr val="tx1"/>
          </a:solidFill>
          <a:latin typeface="+mn-lt"/>
          <a:ea typeface="+mn-ea"/>
          <a:cs typeface="+mn-cs"/>
        </a:defRPr>
      </a:lvl6pPr>
      <a:lvl7pPr marL="2792303" algn="l" defTabSz="930768" rtl="0" eaLnBrk="1" latinLnBrk="0" hangingPunct="1">
        <a:defRPr sz="1800" kern="1200">
          <a:solidFill>
            <a:schemeClr val="tx1"/>
          </a:solidFill>
          <a:latin typeface="+mn-lt"/>
          <a:ea typeface="+mn-ea"/>
          <a:cs typeface="+mn-cs"/>
        </a:defRPr>
      </a:lvl7pPr>
      <a:lvl8pPr marL="3257687" algn="l" defTabSz="930768" rtl="0" eaLnBrk="1" latinLnBrk="0" hangingPunct="1">
        <a:defRPr sz="1800" kern="1200">
          <a:solidFill>
            <a:schemeClr val="tx1"/>
          </a:solidFill>
          <a:latin typeface="+mn-lt"/>
          <a:ea typeface="+mn-ea"/>
          <a:cs typeface="+mn-cs"/>
        </a:defRPr>
      </a:lvl8pPr>
      <a:lvl9pPr marL="3723071" algn="l" defTabSz="9307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0.png"/><Relationship Id="rId18" Type="http://schemas.openxmlformats.org/officeDocument/2006/relationships/image" Target="../media/image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2.xml"/><Relationship Id="rId16" Type="http://schemas.openxmlformats.org/officeDocument/2006/relationships/image" Target="../media/image3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image" Target="../media/image32.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image" Target="../media/image31.png"/><Relationship Id="rId3" Type="http://schemas.openxmlformats.org/officeDocument/2006/relationships/tags" Target="../tags/tag13.xml"/><Relationship Id="rId21" Type="http://schemas.openxmlformats.org/officeDocument/2006/relationships/image" Target="../media/image34.png"/><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30.png"/><Relationship Id="rId2" Type="http://schemas.openxmlformats.org/officeDocument/2006/relationships/tags" Target="../tags/tag12.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slideLayout" Target="../slideLayouts/slideLayout2.xml"/><Relationship Id="rId23" Type="http://schemas.openxmlformats.org/officeDocument/2006/relationships/image" Target="../media/image2.png"/><Relationship Id="rId10" Type="http://schemas.openxmlformats.org/officeDocument/2006/relationships/tags" Target="../tags/tag20.xml"/><Relationship Id="rId19" Type="http://schemas.openxmlformats.org/officeDocument/2006/relationships/image" Target="../media/image32.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7.jpeg"/><Relationship Id="rId3" Type="http://schemas.microsoft.com/office/2007/relationships/hdphoto" Target="../media/hdphoto1.wdp"/><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6.png"/><Relationship Id="rId2" Type="http://schemas.openxmlformats.org/officeDocument/2006/relationships/image" Target="../media/image16.png"/><Relationship Id="rId16" Type="http://schemas.microsoft.com/office/2007/relationships/hdphoto" Target="../media/hdphoto5.wdp"/><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2.png"/><Relationship Id="rId5" Type="http://schemas.microsoft.com/office/2007/relationships/hdphoto" Target="../media/hdphoto2.wdp"/><Relationship Id="rId15" Type="http://schemas.openxmlformats.org/officeDocument/2006/relationships/image" Target="../media/image25.png"/><Relationship Id="rId10" Type="http://schemas.openxmlformats.org/officeDocument/2006/relationships/image" Target="../media/image21.png"/><Relationship Id="rId19" Type="http://schemas.openxmlformats.org/officeDocument/2006/relationships/image" Target="../media/image2.png"/><Relationship Id="rId4" Type="http://schemas.openxmlformats.org/officeDocument/2006/relationships/image" Target="../media/image17.png"/><Relationship Id="rId9" Type="http://schemas.microsoft.com/office/2007/relationships/hdphoto" Target="../media/hdphoto3.wdp"/><Relationship Id="rId1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rot="16200000" flipH="1">
            <a:off x="10183489" y="3957856"/>
            <a:ext cx="2204279" cy="1809516"/>
          </a:xfrm>
          <a:prstGeom prst="triangle">
            <a:avLst>
              <a:gd name="adj" fmla="val 3900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077" tIns="46538" rIns="93077" bIns="46538" rtlCol="0" anchor="ctr"/>
          <a:lstStyle/>
          <a:p>
            <a:pPr algn="ctr"/>
            <a:endParaRPr lang="zh-CN" altLang="en-US"/>
          </a:p>
        </p:txBody>
      </p:sp>
      <p:sp>
        <p:nvSpPr>
          <p:cNvPr id="14" name="等腰三角形 13"/>
          <p:cNvSpPr/>
          <p:nvPr/>
        </p:nvSpPr>
        <p:spPr>
          <a:xfrm rot="5400000">
            <a:off x="10201774" y="2615622"/>
            <a:ext cx="2204279" cy="1809516"/>
          </a:xfrm>
          <a:prstGeom prst="triangle">
            <a:avLst>
              <a:gd name="adj" fmla="val 60781"/>
            </a:avLst>
          </a:prstGeom>
          <a:solidFill>
            <a:srgbClr val="F6FAA4"/>
          </a:solidFill>
          <a:ln>
            <a:noFill/>
          </a:ln>
        </p:spPr>
        <p:style>
          <a:lnRef idx="2">
            <a:schemeClr val="accent1">
              <a:shade val="50000"/>
            </a:schemeClr>
          </a:lnRef>
          <a:fillRef idx="1">
            <a:schemeClr val="accent1"/>
          </a:fillRef>
          <a:effectRef idx="0">
            <a:schemeClr val="accent1"/>
          </a:effectRef>
          <a:fontRef idx="minor">
            <a:schemeClr val="lt1"/>
          </a:fontRef>
        </p:style>
        <p:txBody>
          <a:bodyPr lIns="93077" tIns="46538" rIns="93077" bIns="46538" rtlCol="0" anchor="ctr"/>
          <a:lstStyle/>
          <a:p>
            <a:pPr algn="ctr"/>
            <a:endParaRPr lang="zh-CN" altLang="en-US"/>
          </a:p>
        </p:txBody>
      </p:sp>
      <p:sp>
        <p:nvSpPr>
          <p:cNvPr id="16" name="等腰三角形 15"/>
          <p:cNvSpPr/>
          <p:nvPr/>
        </p:nvSpPr>
        <p:spPr>
          <a:xfrm rot="16200000" flipH="1">
            <a:off x="9547162" y="1117218"/>
            <a:ext cx="2903223" cy="2383288"/>
          </a:xfrm>
          <a:prstGeom prst="triangle">
            <a:avLst>
              <a:gd name="adj" fmla="val 39002"/>
            </a:avLst>
          </a:prstGeom>
          <a:solidFill>
            <a:srgbClr val="F9C9A5"/>
          </a:solidFill>
          <a:ln>
            <a:noFill/>
          </a:ln>
        </p:spPr>
        <p:style>
          <a:lnRef idx="2">
            <a:schemeClr val="accent1">
              <a:shade val="50000"/>
            </a:schemeClr>
          </a:lnRef>
          <a:fillRef idx="1">
            <a:schemeClr val="accent1"/>
          </a:fillRef>
          <a:effectRef idx="0">
            <a:schemeClr val="accent1"/>
          </a:effectRef>
          <a:fontRef idx="minor">
            <a:schemeClr val="lt1"/>
          </a:fontRef>
        </p:style>
        <p:txBody>
          <a:bodyPr lIns="93077" tIns="46538" rIns="93077" bIns="46538" rtlCol="0" anchor="ctr"/>
          <a:lstStyle/>
          <a:p>
            <a:pPr algn="ctr"/>
            <a:endParaRPr lang="zh-CN" altLang="en-US"/>
          </a:p>
        </p:txBody>
      </p:sp>
      <p:sp>
        <p:nvSpPr>
          <p:cNvPr id="11" name="等腰三角形 10"/>
          <p:cNvSpPr/>
          <p:nvPr/>
        </p:nvSpPr>
        <p:spPr>
          <a:xfrm rot="5400000">
            <a:off x="-162849" y="1122968"/>
            <a:ext cx="1818628" cy="1492932"/>
          </a:xfrm>
          <a:prstGeom prst="triangle">
            <a:avLst>
              <a:gd name="adj" fmla="val 6099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077" tIns="46538" rIns="93077" bIns="46538" rtlCol="0" anchor="ctr"/>
          <a:lstStyle/>
          <a:p>
            <a:pPr algn="ctr"/>
            <a:endParaRPr lang="zh-CN" altLang="en-US"/>
          </a:p>
        </p:txBody>
      </p:sp>
      <p:pic>
        <p:nvPicPr>
          <p:cNvPr id="35" name="图片占位符 34"/>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tretch>
            <a:fillRect/>
          </a:stretch>
        </p:blipFill>
        <p:spPr>
          <a:xfrm>
            <a:off x="0" y="1"/>
            <a:ext cx="12190413" cy="6637555"/>
          </a:xfrm>
        </p:spPr>
      </p:pic>
      <p:sp>
        <p:nvSpPr>
          <p:cNvPr id="10" name="矩形 9"/>
          <p:cNvSpPr/>
          <p:nvPr/>
        </p:nvSpPr>
        <p:spPr>
          <a:xfrm>
            <a:off x="2058577" y="2582115"/>
            <a:ext cx="8091388" cy="2280499"/>
          </a:xfrm>
          <a:prstGeom prst="rect">
            <a:avLst/>
          </a:prstGeom>
          <a:solidFill>
            <a:schemeClr val="bg1">
              <a:lumMod val="85000"/>
              <a:alpha val="73000"/>
            </a:schemeClr>
          </a:solid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202701" tIns="115829" rIns="202701" bIns="115829" numCol="1" spcCol="1293" anchor="ctr" anchorCtr="0">
            <a:noAutofit/>
          </a:bodyPr>
          <a:lstStyle/>
          <a:p>
            <a:pPr algn="ctr"/>
            <a:r>
              <a:rPr lang="zh-TW" altLang="en-US" sz="5600" b="1" u="sng" spc="-153" dirty="0" smtClean="0">
                <a:solidFill>
                  <a:schemeClr val="tx1">
                    <a:lumMod val="85000"/>
                    <a:lumOff val="15000"/>
                  </a:schemeClr>
                </a:solidFill>
                <a:latin typeface="微軟正黑體" panose="020B0604030504040204" pitchFamily="34" charset="-120"/>
                <a:ea typeface="微軟正黑體" panose="020B0604030504040204" pitchFamily="34" charset="-120"/>
              </a:rPr>
              <a:t>中鋼公司徵才簡介</a:t>
            </a:r>
            <a:endParaRPr lang="zh-TW" altLang="en-US" sz="5600" b="1" u="sng" spc="-153"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2" name="组合 8">
            <a:extLst>
              <a:ext uri="{FF2B5EF4-FFF2-40B4-BE49-F238E27FC236}">
                <a16:creationId xmlns:a16="http://schemas.microsoft.com/office/drawing/2014/main" id="{62992CA3-CD68-48C1-8271-50D55EEED39C}"/>
              </a:ext>
            </a:extLst>
          </p:cNvPr>
          <p:cNvGrpSpPr/>
          <p:nvPr/>
        </p:nvGrpSpPr>
        <p:grpSpPr>
          <a:xfrm>
            <a:off x="4242471" y="5742929"/>
            <a:ext cx="3353950" cy="766335"/>
            <a:chOff x="4926015" y="5410200"/>
            <a:chExt cx="2339970" cy="482600"/>
          </a:xfrm>
        </p:grpSpPr>
        <p:sp>
          <p:nvSpPr>
            <p:cNvPr id="15" name="矩形 14">
              <a:extLst>
                <a:ext uri="{FF2B5EF4-FFF2-40B4-BE49-F238E27FC236}">
                  <a16:creationId xmlns:a16="http://schemas.microsoft.com/office/drawing/2014/main" id="{2F65B562-D7CA-457A-AEC6-E818A4EF662E}"/>
                </a:ext>
              </a:extLst>
            </p:cNvPr>
            <p:cNvSpPr/>
            <p:nvPr/>
          </p:nvSpPr>
          <p:spPr>
            <a:xfrm>
              <a:off x="4926015" y="5410200"/>
              <a:ext cx="1169985" cy="482600"/>
            </a:xfrm>
            <a:prstGeom prst="rect">
              <a:avLst/>
            </a:prstGeom>
            <a:solidFill>
              <a:srgbClr val="8FC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sp>
          <p:nvSpPr>
            <p:cNvPr id="20" name="矩形 19">
              <a:extLst>
                <a:ext uri="{FF2B5EF4-FFF2-40B4-BE49-F238E27FC236}">
                  <a16:creationId xmlns:a16="http://schemas.microsoft.com/office/drawing/2014/main" id="{40BA06C4-4442-4A2A-8A77-3439F3875064}"/>
                </a:ext>
              </a:extLst>
            </p:cNvPr>
            <p:cNvSpPr/>
            <p:nvPr/>
          </p:nvSpPr>
          <p:spPr>
            <a:xfrm>
              <a:off x="6096000" y="5410200"/>
              <a:ext cx="1169985" cy="482600"/>
            </a:xfrm>
            <a:prstGeom prst="rect">
              <a:avLst/>
            </a:prstGeom>
            <a:solidFill>
              <a:srgbClr val="8FC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grpSp>
      <p:sp>
        <p:nvSpPr>
          <p:cNvPr id="21" name="矩形 20">
            <a:extLst>
              <a:ext uri="{FF2B5EF4-FFF2-40B4-BE49-F238E27FC236}">
                <a16:creationId xmlns:a16="http://schemas.microsoft.com/office/drawing/2014/main" id="{F1C18E1B-3E2C-401E-A30C-B8E4B40EDF25}"/>
              </a:ext>
            </a:extLst>
          </p:cNvPr>
          <p:cNvSpPr/>
          <p:nvPr/>
        </p:nvSpPr>
        <p:spPr>
          <a:xfrm>
            <a:off x="4172552" y="5858357"/>
            <a:ext cx="3595389" cy="549381"/>
          </a:xfrm>
          <a:prstGeom prst="rect">
            <a:avLst/>
          </a:prstGeom>
        </p:spPr>
        <p:txBody>
          <a:bodyPr wrap="none" lIns="93077" tIns="46538" rIns="93077" bIns="46538">
            <a:spAutoFit/>
          </a:bodyPr>
          <a:lstStyle/>
          <a:p>
            <a:pPr algn="ctr"/>
            <a:r>
              <a:rPr lang="zh-TW" altLang="en-US" sz="2900" b="1" dirty="0">
                <a:solidFill>
                  <a:schemeClr val="tx1">
                    <a:lumMod val="85000"/>
                    <a:lumOff val="15000"/>
                  </a:schemeClr>
                </a:solidFill>
                <a:latin typeface="微軟正黑體" panose="020B0604030504040204" pitchFamily="34" charset="-120"/>
                <a:ea typeface="微軟正黑體" panose="020B0604030504040204" pitchFamily="34" charset="-120"/>
              </a:rPr>
              <a:t>中鋼公司人力資源處 </a:t>
            </a:r>
            <a:endParaRPr lang="zh-CN" altLang="en-US" sz="29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17" name="圖片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spTree>
    <p:extLst>
      <p:ext uri="{BB962C8B-B14F-4D97-AF65-F5344CB8AC3E}">
        <p14:creationId xmlns:p14="http://schemas.microsoft.com/office/powerpoint/2010/main" val="24955241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263955" y="1"/>
            <a:ext cx="526775" cy="1211645"/>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02" tIns="62051" rIns="124102" bIns="62051" rtlCol="0" anchor="ctr"/>
          <a:lstStyle/>
          <a:p>
            <a:pPr algn="ctr"/>
            <a:endParaRPr lang="zh-CN" altLang="en-US"/>
          </a:p>
        </p:txBody>
      </p:sp>
      <p:sp>
        <p:nvSpPr>
          <p:cNvPr id="18" name="標題 1"/>
          <p:cNvSpPr txBox="1">
            <a:spLocks/>
          </p:cNvSpPr>
          <p:nvPr/>
        </p:nvSpPr>
        <p:spPr>
          <a:xfrm>
            <a:off x="2314532" y="421393"/>
            <a:ext cx="6956467" cy="898487"/>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Unicode MS" pitchFamily="34" charset="-120"/>
                <a:ea typeface="新細明體" pitchFamily="18" charset="-120"/>
              </a:defRPr>
            </a:lvl2pPr>
            <a:lvl3pPr algn="ctr" rtl="0" eaLnBrk="0" fontAlgn="base" hangingPunct="0">
              <a:spcBef>
                <a:spcPct val="0"/>
              </a:spcBef>
              <a:spcAft>
                <a:spcPct val="0"/>
              </a:spcAft>
              <a:defRPr kumimoji="1" sz="4400">
                <a:solidFill>
                  <a:schemeClr val="tx2"/>
                </a:solidFill>
                <a:latin typeface="Arial Unicode MS" pitchFamily="34" charset="-120"/>
                <a:ea typeface="新細明體" pitchFamily="18" charset="-120"/>
              </a:defRPr>
            </a:lvl3pPr>
            <a:lvl4pPr algn="ctr" rtl="0" eaLnBrk="0" fontAlgn="base" hangingPunct="0">
              <a:spcBef>
                <a:spcPct val="0"/>
              </a:spcBef>
              <a:spcAft>
                <a:spcPct val="0"/>
              </a:spcAft>
              <a:defRPr kumimoji="1" sz="4400">
                <a:solidFill>
                  <a:schemeClr val="tx2"/>
                </a:solidFill>
                <a:latin typeface="Arial Unicode MS" pitchFamily="34" charset="-120"/>
                <a:ea typeface="新細明體" pitchFamily="18" charset="-120"/>
              </a:defRPr>
            </a:lvl4pPr>
            <a:lvl5pPr algn="ctr" rtl="0" eaLnBrk="0" fontAlgn="base" hangingPunct="0">
              <a:spcBef>
                <a:spcPct val="0"/>
              </a:spcBef>
              <a:spcAft>
                <a:spcPct val="0"/>
              </a:spcAft>
              <a:defRPr kumimoji="1" sz="4400">
                <a:solidFill>
                  <a:schemeClr val="tx2"/>
                </a:solidFill>
                <a:latin typeface="Arial Unicode MS" pitchFamily="34" charset="-120"/>
                <a:ea typeface="新細明體" pitchFamily="18" charset="-120"/>
              </a:defRPr>
            </a:lvl5pPr>
            <a:lvl6pPr marL="457200" algn="ctr" rtl="0" fontAlgn="base">
              <a:spcBef>
                <a:spcPct val="0"/>
              </a:spcBef>
              <a:spcAft>
                <a:spcPct val="0"/>
              </a:spcAft>
              <a:defRPr kumimoji="1" sz="4400">
                <a:solidFill>
                  <a:schemeClr val="tx2"/>
                </a:solidFill>
                <a:latin typeface="Arial Unicode MS" pitchFamily="34" charset="-120"/>
                <a:ea typeface="新細明體" pitchFamily="18" charset="-120"/>
              </a:defRPr>
            </a:lvl6pPr>
            <a:lvl7pPr marL="914400" algn="ctr" rtl="0" fontAlgn="base">
              <a:spcBef>
                <a:spcPct val="0"/>
              </a:spcBef>
              <a:spcAft>
                <a:spcPct val="0"/>
              </a:spcAft>
              <a:defRPr kumimoji="1" sz="4400">
                <a:solidFill>
                  <a:schemeClr val="tx2"/>
                </a:solidFill>
                <a:latin typeface="Arial Unicode MS" pitchFamily="34" charset="-120"/>
                <a:ea typeface="新細明體" pitchFamily="18" charset="-120"/>
              </a:defRPr>
            </a:lvl7pPr>
            <a:lvl8pPr marL="1371600" algn="ctr" rtl="0" fontAlgn="base">
              <a:spcBef>
                <a:spcPct val="0"/>
              </a:spcBef>
              <a:spcAft>
                <a:spcPct val="0"/>
              </a:spcAft>
              <a:defRPr kumimoji="1" sz="4400">
                <a:solidFill>
                  <a:schemeClr val="tx2"/>
                </a:solidFill>
                <a:latin typeface="Arial Unicode MS" pitchFamily="34" charset="-120"/>
                <a:ea typeface="新細明體" pitchFamily="18" charset="-120"/>
              </a:defRPr>
            </a:lvl8pPr>
            <a:lvl9pPr marL="1828800" algn="ctr" rtl="0" fontAlgn="base">
              <a:spcBef>
                <a:spcPct val="0"/>
              </a:spcBef>
              <a:spcAft>
                <a:spcPct val="0"/>
              </a:spcAft>
              <a:defRPr kumimoji="1" sz="4400">
                <a:solidFill>
                  <a:schemeClr val="tx2"/>
                </a:solidFill>
                <a:latin typeface="Arial Unicode MS" pitchFamily="34" charset="-120"/>
                <a:ea typeface="新細明體" pitchFamily="18" charset="-120"/>
              </a:defRPr>
            </a:lvl9pPr>
          </a:lstStyle>
          <a:p>
            <a:r>
              <a:rPr lang="zh-TW" altLang="en-US" sz="4800" b="1" kern="1200" dirty="0" smtClean="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資格條件</a:t>
            </a:r>
            <a:endParaRPr lang="zh-TW" altLang="en-US" sz="4800" b="1" kern="1200" dirty="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
        <p:nvSpPr>
          <p:cNvPr id="33" name="Rectangle 47"/>
          <p:cNvSpPr/>
          <p:nvPr/>
        </p:nvSpPr>
        <p:spPr>
          <a:xfrm>
            <a:off x="1165609" y="1319880"/>
            <a:ext cx="10088545" cy="3929602"/>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p>
            <a:pPr marL="742950" indent="-742950">
              <a:lnSpc>
                <a:spcPct val="114000"/>
              </a:lnSpc>
              <a:buFont typeface="+mj-lt"/>
              <a:buAutoNum type="arabicPeriod"/>
            </a:pP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下列</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科</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系</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學生</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（不</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含在職生與進修部）。</a:t>
            </a:r>
            <a:endPar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endParaRPr>
          </a:p>
          <a:p>
            <a:pPr marL="1363462" lvl="1" indent="-742950">
              <a:lnSpc>
                <a:spcPct val="114000"/>
              </a:lnSpc>
              <a:buFont typeface="Wingdings" panose="05000000000000000000" pitchFamily="2" charset="2"/>
              <a:buChar char="l"/>
            </a:pP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土木工程</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系 </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含五專及日四技</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endParaRPr>
          </a:p>
          <a:p>
            <a:pPr marL="1363462" lvl="1" indent="-742950">
              <a:lnSpc>
                <a:spcPct val="114000"/>
              </a:lnSpc>
              <a:buFont typeface="Wingdings" panose="05000000000000000000" pitchFamily="2" charset="2"/>
              <a:buChar char="l"/>
            </a:pP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營建</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工程</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系 </a:t>
            </a:r>
            <a:r>
              <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a:t>
            </a:r>
            <a:r>
              <a:rPr lang="zh-TW" altLang="en-US" sz="3200" b="1"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含日</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四技</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a:t>
            </a:r>
            <a:endPar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endParaRPr>
          </a:p>
          <a:p>
            <a:pPr marL="712788">
              <a:lnSpc>
                <a:spcPct val="114000"/>
              </a:lnSpc>
            </a:pP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備註：面試審查資格時須繳驗畢業證書正本或應屆畢業學校出具之應屆畢業保證書，凡未繳交或資格不符者，取消其參加面試資格。</a:t>
            </a:r>
            <a:endPar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endParaRPr>
          </a:p>
          <a:p>
            <a:pPr>
              <a:lnSpc>
                <a:spcPct val="114000"/>
              </a:lnSpc>
            </a:pPr>
            <a:r>
              <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2.</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     具原住民身份</a:t>
            </a:r>
            <a:r>
              <a:rPr lang="zh-TW" altLang="en-US" sz="3200" b="1" dirty="0" smtClean="0">
                <a:solidFill>
                  <a:srgbClr val="FF0000"/>
                </a:solidFill>
                <a:latin typeface="微軟正黑體" panose="020B0604030504040204" pitchFamily="34" charset="-120"/>
                <a:ea typeface="微軟正黑體" panose="020B0604030504040204" pitchFamily="34" charset="-120"/>
                <a:cs typeface="Tahoma" pitchFamily="34" charset="0"/>
              </a:rPr>
              <a:t>或</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前述科</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系</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學業總成績排名前</a:t>
            </a:r>
            <a:r>
              <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50%</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a:t>
            </a:r>
            <a:endPar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endParaRPr>
          </a:p>
        </p:txBody>
      </p:sp>
      <p:pic>
        <p:nvPicPr>
          <p:cNvPr id="39" name="圖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6667" y="6632193"/>
            <a:ext cx="2167132" cy="515113"/>
          </a:xfrm>
          <a:prstGeom prst="rect">
            <a:avLst/>
          </a:prstGeom>
        </p:spPr>
      </p:pic>
    </p:spTree>
    <p:extLst>
      <p:ext uri="{BB962C8B-B14F-4D97-AF65-F5344CB8AC3E}">
        <p14:creationId xmlns:p14="http://schemas.microsoft.com/office/powerpoint/2010/main" val="680938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6">
            <a:extLst>
              <a:ext uri="{FF2B5EF4-FFF2-40B4-BE49-F238E27FC236}">
                <a16:creationId xmlns:a16="http://schemas.microsoft.com/office/drawing/2014/main" id="{A157102D-DAC1-4213-B250-D5CD9558305D}"/>
              </a:ext>
            </a:extLst>
          </p:cNvPr>
          <p:cNvSpPr>
            <a:spLocks noChangeArrowheads="1"/>
          </p:cNvSpPr>
          <p:nvPr/>
        </p:nvSpPr>
        <p:spPr bwMode="auto">
          <a:xfrm>
            <a:off x="5207315" y="3579058"/>
            <a:ext cx="6899500" cy="114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066" tIns="62033" rIns="124066" bIns="62033">
            <a:spAutoFit/>
          </a:bodyPr>
          <a:lstStyle/>
          <a:p>
            <a:r>
              <a:rPr lang="en-US" altLang="zh-TW" sz="6600" b="1" spc="-150"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03 </a:t>
            </a:r>
            <a:r>
              <a:rPr lang="zh-TW" altLang="en-US" sz="6600" b="1" spc="-150"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待遇</a:t>
            </a:r>
            <a:r>
              <a:rPr lang="zh-TW" altLang="en-US" sz="6600" b="1" spc="-15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及福利</a:t>
            </a:r>
          </a:p>
        </p:txBody>
      </p:sp>
      <p:sp>
        <p:nvSpPr>
          <p:cNvPr id="34" name="任意多边形 7">
            <a:extLst>
              <a:ext uri="{FF2B5EF4-FFF2-40B4-BE49-F238E27FC236}">
                <a16:creationId xmlns:a16="http://schemas.microsoft.com/office/drawing/2014/main" id="{9ACA9473-9D2A-4AB2-8018-8063672AD295}"/>
              </a:ext>
            </a:extLst>
          </p:cNvPr>
          <p:cNvSpPr>
            <a:spLocks noChangeArrowheads="1"/>
          </p:cNvSpPr>
          <p:nvPr/>
        </p:nvSpPr>
        <p:spPr bwMode="auto">
          <a:xfrm>
            <a:off x="-1024" y="0"/>
            <a:ext cx="4801808" cy="7199233"/>
          </a:xfrm>
          <a:custGeom>
            <a:avLst/>
            <a:gdLst>
              <a:gd name="T0" fmla="*/ 0 w 5913247"/>
              <a:gd name="T1" fmla="*/ 0 h 6856326"/>
              <a:gd name="T2" fmla="*/ 5913247 w 5913247"/>
              <a:gd name="T3" fmla="*/ 0 h 6856326"/>
              <a:gd name="T4" fmla="*/ 3086951 w 5913247"/>
              <a:gd name="T5" fmla="*/ 6856326 h 6856326"/>
              <a:gd name="T6" fmla="*/ 0 w 5913247"/>
              <a:gd name="T7" fmla="*/ 6856326 h 6856326"/>
              <a:gd name="T8" fmla="*/ 0 60000 65536"/>
              <a:gd name="T9" fmla="*/ 0 60000 65536"/>
              <a:gd name="T10" fmla="*/ 0 60000 65536"/>
              <a:gd name="T11" fmla="*/ 0 60000 65536"/>
              <a:gd name="T12" fmla="*/ 0 w 5913247"/>
              <a:gd name="T13" fmla="*/ 0 h 6856326"/>
              <a:gd name="T14" fmla="*/ 5913247 w 5913247"/>
              <a:gd name="T15" fmla="*/ 6856326 h 6856326"/>
            </a:gdLst>
            <a:ahLst/>
            <a:cxnLst>
              <a:cxn ang="T8">
                <a:pos x="T0" y="T1"/>
              </a:cxn>
              <a:cxn ang="T9">
                <a:pos x="T2" y="T3"/>
              </a:cxn>
              <a:cxn ang="T10">
                <a:pos x="T4" y="T5"/>
              </a:cxn>
              <a:cxn ang="T11">
                <a:pos x="T6" y="T7"/>
              </a:cxn>
            </a:cxnLst>
            <a:rect l="T12" t="T13" r="T14" b="T15"/>
            <a:pathLst>
              <a:path w="5913247" h="6856326">
                <a:moveTo>
                  <a:pt x="0" y="0"/>
                </a:moveTo>
                <a:lnTo>
                  <a:pt x="5913247" y="0"/>
                </a:lnTo>
                <a:lnTo>
                  <a:pt x="3086951" y="6856326"/>
                </a:lnTo>
                <a:lnTo>
                  <a:pt x="0" y="6856326"/>
                </a:lnTo>
                <a:close/>
              </a:path>
            </a:pathLst>
          </a:custGeom>
          <a:blipFill dpi="0" rotWithShape="1">
            <a:blip r:embed="rId3" cstate="print"/>
            <a:srcRect/>
            <a:stretch>
              <a:fillRect/>
            </a:stretch>
          </a:blip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 name="任意多边形 8">
            <a:extLst>
              <a:ext uri="{FF2B5EF4-FFF2-40B4-BE49-F238E27FC236}">
                <a16:creationId xmlns:a16="http://schemas.microsoft.com/office/drawing/2014/main" id="{28D4D291-F159-409F-BA11-D05B2F5794D6}"/>
              </a:ext>
            </a:extLst>
          </p:cNvPr>
          <p:cNvSpPr>
            <a:spLocks noChangeArrowheads="1"/>
          </p:cNvSpPr>
          <p:nvPr/>
        </p:nvSpPr>
        <p:spPr bwMode="auto">
          <a:xfrm rot="1288164">
            <a:off x="3960512" y="-287728"/>
            <a:ext cx="1123610" cy="5175636"/>
          </a:xfrm>
          <a:custGeom>
            <a:avLst/>
            <a:gdLst>
              <a:gd name="T0" fmla="*/ 0 w 796216"/>
              <a:gd name="T1" fmla="*/ 328215 h 4813865"/>
              <a:gd name="T2" fmla="*/ 796216 w 796216"/>
              <a:gd name="T3" fmla="*/ 0 h 4813865"/>
              <a:gd name="T4" fmla="*/ 796216 w 796216"/>
              <a:gd name="T5" fmla="*/ 4485651 h 4813865"/>
              <a:gd name="T6" fmla="*/ 0 w 796216"/>
              <a:gd name="T7" fmla="*/ 4813865 h 4813865"/>
              <a:gd name="T8" fmla="*/ 0 60000 65536"/>
              <a:gd name="T9" fmla="*/ 0 60000 65536"/>
              <a:gd name="T10" fmla="*/ 0 60000 65536"/>
              <a:gd name="T11" fmla="*/ 0 60000 65536"/>
              <a:gd name="T12" fmla="*/ 0 w 796216"/>
              <a:gd name="T13" fmla="*/ 0 h 4813865"/>
              <a:gd name="T14" fmla="*/ 796216 w 796216"/>
              <a:gd name="T15" fmla="*/ 4813865 h 4813865"/>
              <a:gd name="connsiteX0" fmla="*/ 0 w 1095198"/>
              <a:gd name="connsiteY0" fmla="*/ 253244 h 4813865"/>
              <a:gd name="connsiteX1" fmla="*/ 1095198 w 1095198"/>
              <a:gd name="connsiteY1" fmla="*/ 0 h 4813865"/>
              <a:gd name="connsiteX2" fmla="*/ 1095198 w 1095198"/>
              <a:gd name="connsiteY2" fmla="*/ 4485651 h 4813865"/>
              <a:gd name="connsiteX3" fmla="*/ 298982 w 1095198"/>
              <a:gd name="connsiteY3" fmla="*/ 4813865 h 4813865"/>
              <a:gd name="connsiteX4" fmla="*/ 0 w 1095198"/>
              <a:gd name="connsiteY4" fmla="*/ 253244 h 4813865"/>
              <a:gd name="connsiteX0" fmla="*/ 0 w 1095198"/>
              <a:gd name="connsiteY0" fmla="*/ 333184 h 4893805"/>
              <a:gd name="connsiteX1" fmla="*/ 784236 w 1095198"/>
              <a:gd name="connsiteY1" fmla="*/ 0 h 4893805"/>
              <a:gd name="connsiteX2" fmla="*/ 1095198 w 1095198"/>
              <a:gd name="connsiteY2" fmla="*/ 4565591 h 4893805"/>
              <a:gd name="connsiteX3" fmla="*/ 298982 w 1095198"/>
              <a:gd name="connsiteY3" fmla="*/ 4893805 h 4893805"/>
              <a:gd name="connsiteX4" fmla="*/ 0 w 1095198"/>
              <a:gd name="connsiteY4" fmla="*/ 333184 h 4893805"/>
              <a:gd name="connsiteX0" fmla="*/ 0 w 1127641"/>
              <a:gd name="connsiteY0" fmla="*/ 326733 h 4893805"/>
              <a:gd name="connsiteX1" fmla="*/ 816679 w 1127641"/>
              <a:gd name="connsiteY1" fmla="*/ 0 h 4893805"/>
              <a:gd name="connsiteX2" fmla="*/ 1127641 w 1127641"/>
              <a:gd name="connsiteY2" fmla="*/ 4565591 h 4893805"/>
              <a:gd name="connsiteX3" fmla="*/ 331425 w 1127641"/>
              <a:gd name="connsiteY3" fmla="*/ 4893805 h 4893805"/>
              <a:gd name="connsiteX4" fmla="*/ 0 w 1127641"/>
              <a:gd name="connsiteY4" fmla="*/ 326733 h 4893805"/>
              <a:gd name="connsiteX0" fmla="*/ 0 w 1127641"/>
              <a:gd name="connsiteY0" fmla="*/ 326733 h 4928130"/>
              <a:gd name="connsiteX1" fmla="*/ 816679 w 1127641"/>
              <a:gd name="connsiteY1" fmla="*/ 0 h 4928130"/>
              <a:gd name="connsiteX2" fmla="*/ 1127641 w 1127641"/>
              <a:gd name="connsiteY2" fmla="*/ 4565591 h 4928130"/>
              <a:gd name="connsiteX3" fmla="*/ 296003 w 1127641"/>
              <a:gd name="connsiteY3" fmla="*/ 4928130 h 4928130"/>
              <a:gd name="connsiteX4" fmla="*/ 0 w 1127641"/>
              <a:gd name="connsiteY4" fmla="*/ 326733 h 4928130"/>
              <a:gd name="connsiteX0" fmla="*/ 0 w 1127641"/>
              <a:gd name="connsiteY0" fmla="*/ 326733 h 4928130"/>
              <a:gd name="connsiteX1" fmla="*/ 816679 w 1127641"/>
              <a:gd name="connsiteY1" fmla="*/ 0 h 4928130"/>
              <a:gd name="connsiteX2" fmla="*/ 1127641 w 1127641"/>
              <a:gd name="connsiteY2" fmla="*/ 4565591 h 4928130"/>
              <a:gd name="connsiteX3" fmla="*/ 296003 w 1127641"/>
              <a:gd name="connsiteY3" fmla="*/ 4928130 h 4928130"/>
              <a:gd name="connsiteX4" fmla="*/ 0 w 1127641"/>
              <a:gd name="connsiteY4" fmla="*/ 326733 h 492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641" h="4928130">
                <a:moveTo>
                  <a:pt x="0" y="326733"/>
                </a:moveTo>
                <a:lnTo>
                  <a:pt x="816679" y="0"/>
                </a:lnTo>
                <a:lnTo>
                  <a:pt x="1127641" y="4565591"/>
                </a:lnTo>
                <a:lnTo>
                  <a:pt x="296003" y="4928130"/>
                </a:lnTo>
                <a:cubicBezTo>
                  <a:pt x="243096" y="3424976"/>
                  <a:pt x="0" y="1821950"/>
                  <a:pt x="0" y="326733"/>
                </a:cubicBezTo>
                <a:close/>
              </a:path>
            </a:pathLst>
          </a:cu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6" name="椭圆 10">
            <a:extLst>
              <a:ext uri="{FF2B5EF4-FFF2-40B4-BE49-F238E27FC236}">
                <a16:creationId xmlns:a16="http://schemas.microsoft.com/office/drawing/2014/main" id="{18B641E7-2709-45F4-B09C-09FCB305B5D0}"/>
              </a:ext>
            </a:extLst>
          </p:cNvPr>
          <p:cNvSpPr>
            <a:spLocks noChangeArrowheads="1"/>
          </p:cNvSpPr>
          <p:nvPr/>
        </p:nvSpPr>
        <p:spPr bwMode="auto">
          <a:xfrm>
            <a:off x="10392363" y="595076"/>
            <a:ext cx="1215341" cy="1281826"/>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7" name="椭圆 11">
            <a:extLst>
              <a:ext uri="{FF2B5EF4-FFF2-40B4-BE49-F238E27FC236}">
                <a16:creationId xmlns:a16="http://schemas.microsoft.com/office/drawing/2014/main" id="{BA209141-40F6-4C4D-A76C-EAF09735F34B}"/>
              </a:ext>
            </a:extLst>
          </p:cNvPr>
          <p:cNvSpPr>
            <a:spLocks noChangeArrowheads="1"/>
          </p:cNvSpPr>
          <p:nvPr/>
        </p:nvSpPr>
        <p:spPr bwMode="auto">
          <a:xfrm>
            <a:off x="9439372" y="1555196"/>
            <a:ext cx="952993" cy="1005125"/>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椭圆 12">
            <a:extLst>
              <a:ext uri="{FF2B5EF4-FFF2-40B4-BE49-F238E27FC236}">
                <a16:creationId xmlns:a16="http://schemas.microsoft.com/office/drawing/2014/main" id="{E4224A19-2D43-4DE2-A5E1-0F89319A15EF}"/>
              </a:ext>
            </a:extLst>
          </p:cNvPr>
          <p:cNvSpPr>
            <a:spLocks noChangeArrowheads="1"/>
          </p:cNvSpPr>
          <p:nvPr/>
        </p:nvSpPr>
        <p:spPr bwMode="auto">
          <a:xfrm>
            <a:off x="8962086" y="595076"/>
            <a:ext cx="657453" cy="695086"/>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 name="椭圆 13">
            <a:extLst>
              <a:ext uri="{FF2B5EF4-FFF2-40B4-BE49-F238E27FC236}">
                <a16:creationId xmlns:a16="http://schemas.microsoft.com/office/drawing/2014/main" id="{2548800F-D6CD-46E7-B122-086B75FCD86B}"/>
              </a:ext>
            </a:extLst>
          </p:cNvPr>
          <p:cNvSpPr>
            <a:spLocks noChangeArrowheads="1"/>
          </p:cNvSpPr>
          <p:nvPr/>
        </p:nvSpPr>
        <p:spPr bwMode="auto">
          <a:xfrm>
            <a:off x="10536181" y="2316956"/>
            <a:ext cx="491510" cy="518399"/>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0" name="椭圆 14">
            <a:extLst>
              <a:ext uri="{FF2B5EF4-FFF2-40B4-BE49-F238E27FC236}">
                <a16:creationId xmlns:a16="http://schemas.microsoft.com/office/drawing/2014/main" id="{B2E80321-5640-4B46-877A-DED679AF2F07}"/>
              </a:ext>
            </a:extLst>
          </p:cNvPr>
          <p:cNvSpPr>
            <a:spLocks noChangeArrowheads="1"/>
          </p:cNvSpPr>
          <p:nvPr/>
        </p:nvSpPr>
        <p:spPr bwMode="auto">
          <a:xfrm>
            <a:off x="9790224" y="966786"/>
            <a:ext cx="347693" cy="368380"/>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 name="椭圆 17">
            <a:extLst>
              <a:ext uri="{FF2B5EF4-FFF2-40B4-BE49-F238E27FC236}">
                <a16:creationId xmlns:a16="http://schemas.microsoft.com/office/drawing/2014/main" id="{53C23A3B-17D1-4B85-A1B8-7B61BE1F13ED}"/>
              </a:ext>
            </a:extLst>
          </p:cNvPr>
          <p:cNvSpPr>
            <a:spLocks noChangeArrowheads="1"/>
          </p:cNvSpPr>
          <p:nvPr/>
        </p:nvSpPr>
        <p:spPr bwMode="auto">
          <a:xfrm>
            <a:off x="8657065" y="1698547"/>
            <a:ext cx="260769" cy="276701"/>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2" name="椭圆 18">
            <a:extLst>
              <a:ext uri="{FF2B5EF4-FFF2-40B4-BE49-F238E27FC236}">
                <a16:creationId xmlns:a16="http://schemas.microsoft.com/office/drawing/2014/main" id="{43D66A38-4879-4C36-A0CD-8F705CB30F8A}"/>
              </a:ext>
            </a:extLst>
          </p:cNvPr>
          <p:cNvSpPr>
            <a:spLocks noChangeArrowheads="1"/>
          </p:cNvSpPr>
          <p:nvPr/>
        </p:nvSpPr>
        <p:spPr bwMode="auto">
          <a:xfrm>
            <a:off x="9036365" y="2340291"/>
            <a:ext cx="150139" cy="158355"/>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2" name="圖片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spTree>
    <p:extLst>
      <p:ext uri="{BB962C8B-B14F-4D97-AF65-F5344CB8AC3E}">
        <p14:creationId xmlns:p14="http://schemas.microsoft.com/office/powerpoint/2010/main" val="1961455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114">
            <a:extLst>
              <a:ext uri="{FF2B5EF4-FFF2-40B4-BE49-F238E27FC236}">
                <a16:creationId xmlns:a16="http://schemas.microsoft.com/office/drawing/2014/main" id="{DB612E29-7B80-4316-A42D-BCF8D276650F}"/>
              </a:ext>
            </a:extLst>
          </p:cNvPr>
          <p:cNvGrpSpPr/>
          <p:nvPr/>
        </p:nvGrpSpPr>
        <p:grpSpPr>
          <a:xfrm>
            <a:off x="876300" y="455426"/>
            <a:ext cx="10526559" cy="6159784"/>
            <a:chOff x="1324351" y="2481441"/>
            <a:chExt cx="5457363" cy="3399198"/>
          </a:xfrm>
        </p:grpSpPr>
        <p:grpSp>
          <p:nvGrpSpPr>
            <p:cNvPr id="25" name="组合 90">
              <a:extLst>
                <a:ext uri="{FF2B5EF4-FFF2-40B4-BE49-F238E27FC236}">
                  <a16:creationId xmlns:a16="http://schemas.microsoft.com/office/drawing/2014/main" id="{0229ADC3-7C62-4B97-96B6-7DD22B84C694}"/>
                </a:ext>
              </a:extLst>
            </p:cNvPr>
            <p:cNvGrpSpPr/>
            <p:nvPr/>
          </p:nvGrpSpPr>
          <p:grpSpPr>
            <a:xfrm>
              <a:off x="1324351" y="2481441"/>
              <a:ext cx="5457363" cy="3399198"/>
              <a:chOff x="1324351" y="2481441"/>
              <a:chExt cx="5457363" cy="3399198"/>
            </a:xfrm>
          </p:grpSpPr>
          <p:sp>
            <p:nvSpPr>
              <p:cNvPr id="27" name="iṧliḓe">
                <a:extLst>
                  <a:ext uri="{FF2B5EF4-FFF2-40B4-BE49-F238E27FC236}">
                    <a16:creationId xmlns:a16="http://schemas.microsoft.com/office/drawing/2014/main" id="{B9D45D8B-F8A8-40B6-BAA2-47E2E6B522B4}"/>
                  </a:ext>
                </a:extLst>
              </p:cNvPr>
              <p:cNvSpPr/>
              <p:nvPr/>
            </p:nvSpPr>
            <p:spPr bwMode="auto">
              <a:xfrm>
                <a:off x="1424749" y="2481441"/>
                <a:ext cx="5235052" cy="3191232"/>
              </a:xfrm>
              <a:custGeom>
                <a:avLst/>
                <a:gdLst>
                  <a:gd name="T0" fmla="*/ 451 w 467"/>
                  <a:gd name="T1" fmla="*/ 285 h 285"/>
                  <a:gd name="T2" fmla="*/ 16 w 467"/>
                  <a:gd name="T3" fmla="*/ 285 h 285"/>
                  <a:gd name="T4" fmla="*/ 0 w 467"/>
                  <a:gd name="T5" fmla="*/ 269 h 285"/>
                  <a:gd name="T6" fmla="*/ 0 w 467"/>
                  <a:gd name="T7" fmla="*/ 16 h 285"/>
                  <a:gd name="T8" fmla="*/ 16 w 467"/>
                  <a:gd name="T9" fmla="*/ 0 h 285"/>
                  <a:gd name="T10" fmla="*/ 451 w 467"/>
                  <a:gd name="T11" fmla="*/ 0 h 285"/>
                  <a:gd name="T12" fmla="*/ 467 w 467"/>
                  <a:gd name="T13" fmla="*/ 16 h 285"/>
                  <a:gd name="T14" fmla="*/ 467 w 467"/>
                  <a:gd name="T15" fmla="*/ 269 h 285"/>
                  <a:gd name="T16" fmla="*/ 451 w 467"/>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285">
                    <a:moveTo>
                      <a:pt x="451" y="285"/>
                    </a:moveTo>
                    <a:cubicBezTo>
                      <a:pt x="16" y="285"/>
                      <a:pt x="16" y="285"/>
                      <a:pt x="16" y="285"/>
                    </a:cubicBezTo>
                    <a:cubicBezTo>
                      <a:pt x="7" y="285"/>
                      <a:pt x="0" y="278"/>
                      <a:pt x="0" y="269"/>
                    </a:cubicBezTo>
                    <a:cubicBezTo>
                      <a:pt x="0" y="16"/>
                      <a:pt x="0" y="16"/>
                      <a:pt x="0" y="16"/>
                    </a:cubicBezTo>
                    <a:cubicBezTo>
                      <a:pt x="0" y="7"/>
                      <a:pt x="7" y="0"/>
                      <a:pt x="16" y="0"/>
                    </a:cubicBezTo>
                    <a:cubicBezTo>
                      <a:pt x="451" y="0"/>
                      <a:pt x="451" y="0"/>
                      <a:pt x="451" y="0"/>
                    </a:cubicBezTo>
                    <a:cubicBezTo>
                      <a:pt x="460" y="0"/>
                      <a:pt x="467" y="7"/>
                      <a:pt x="467" y="16"/>
                    </a:cubicBezTo>
                    <a:cubicBezTo>
                      <a:pt x="467" y="269"/>
                      <a:pt x="467" y="269"/>
                      <a:pt x="467" y="269"/>
                    </a:cubicBezTo>
                    <a:cubicBezTo>
                      <a:pt x="467" y="278"/>
                      <a:pt x="460" y="285"/>
                      <a:pt x="451" y="285"/>
                    </a:cubicBezTo>
                  </a:path>
                </a:pathLst>
              </a:custGeom>
              <a:solidFill>
                <a:schemeClr val="tx1">
                  <a:lumMod val="75000"/>
                  <a:lumOff val="25000"/>
                </a:schemeClr>
              </a:solidFill>
              <a:ln>
                <a:noFill/>
              </a:ln>
            </p:spPr>
            <p:txBody>
              <a:bodyPr anchor="ctr"/>
              <a:lstStyle/>
              <a:p>
                <a:pPr algn="ctr"/>
                <a:endParaRPr/>
              </a:p>
            </p:txBody>
          </p:sp>
          <p:sp>
            <p:nvSpPr>
              <p:cNvPr id="39" name="îşḷíḓe">
                <a:extLst>
                  <a:ext uri="{FF2B5EF4-FFF2-40B4-BE49-F238E27FC236}">
                    <a16:creationId xmlns:a16="http://schemas.microsoft.com/office/drawing/2014/main" id="{B59988E8-76D6-4EC3-99FE-03F0B46E4C9B}"/>
                  </a:ext>
                </a:extLst>
              </p:cNvPr>
              <p:cNvSpPr/>
              <p:nvPr/>
            </p:nvSpPr>
            <p:spPr bwMode="auto">
              <a:xfrm>
                <a:off x="1324351" y="5672669"/>
                <a:ext cx="5457363" cy="207970"/>
              </a:xfrm>
              <a:custGeom>
                <a:avLst/>
                <a:gdLst>
                  <a:gd name="T0" fmla="*/ 478 w 487"/>
                  <a:gd name="T1" fmla="*/ 0 h 18"/>
                  <a:gd name="T2" fmla="*/ 9 w 487"/>
                  <a:gd name="T3" fmla="*/ 0 h 18"/>
                  <a:gd name="T4" fmla="*/ 0 w 487"/>
                  <a:gd name="T5" fmla="*/ 9 h 18"/>
                  <a:gd name="T6" fmla="*/ 9 w 487"/>
                  <a:gd name="T7" fmla="*/ 18 h 18"/>
                  <a:gd name="T8" fmla="*/ 478 w 487"/>
                  <a:gd name="T9" fmla="*/ 18 h 18"/>
                  <a:gd name="T10" fmla="*/ 487 w 487"/>
                  <a:gd name="T11" fmla="*/ 9 h 18"/>
                  <a:gd name="T12" fmla="*/ 478 w 48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87" h="18">
                    <a:moveTo>
                      <a:pt x="478" y="0"/>
                    </a:moveTo>
                    <a:cubicBezTo>
                      <a:pt x="9" y="0"/>
                      <a:pt x="9" y="0"/>
                      <a:pt x="9" y="0"/>
                    </a:cubicBezTo>
                    <a:cubicBezTo>
                      <a:pt x="4" y="0"/>
                      <a:pt x="0" y="4"/>
                      <a:pt x="0" y="9"/>
                    </a:cubicBezTo>
                    <a:cubicBezTo>
                      <a:pt x="0" y="14"/>
                      <a:pt x="4" y="18"/>
                      <a:pt x="9" y="18"/>
                    </a:cubicBezTo>
                    <a:cubicBezTo>
                      <a:pt x="478" y="18"/>
                      <a:pt x="478" y="18"/>
                      <a:pt x="478" y="18"/>
                    </a:cubicBezTo>
                    <a:cubicBezTo>
                      <a:pt x="483" y="18"/>
                      <a:pt x="487" y="14"/>
                      <a:pt x="487" y="9"/>
                    </a:cubicBezTo>
                    <a:cubicBezTo>
                      <a:pt x="487" y="4"/>
                      <a:pt x="483" y="0"/>
                      <a:pt x="478" y="0"/>
                    </a:cubicBezTo>
                  </a:path>
                </a:pathLst>
              </a:custGeom>
              <a:solidFill>
                <a:schemeClr val="tx1">
                  <a:lumMod val="75000"/>
                  <a:lumOff val="25000"/>
                </a:schemeClr>
              </a:solidFill>
              <a:ln>
                <a:noFill/>
              </a:ln>
            </p:spPr>
            <p:txBody>
              <a:bodyPr anchor="ctr"/>
              <a:lstStyle/>
              <a:p>
                <a:pPr algn="ctr"/>
                <a:endParaRPr/>
              </a:p>
            </p:txBody>
          </p:sp>
          <p:sp>
            <p:nvSpPr>
              <p:cNvPr id="40" name="iSḷïdé">
                <a:extLst>
                  <a:ext uri="{FF2B5EF4-FFF2-40B4-BE49-F238E27FC236}">
                    <a16:creationId xmlns:a16="http://schemas.microsoft.com/office/drawing/2014/main" id="{72D095CA-CC68-417A-BC63-BBEFC41966FC}"/>
                  </a:ext>
                </a:extLst>
              </p:cNvPr>
              <p:cNvSpPr/>
              <p:nvPr/>
            </p:nvSpPr>
            <p:spPr bwMode="auto">
              <a:xfrm>
                <a:off x="6559402" y="2940404"/>
                <a:ext cx="35859" cy="853387"/>
              </a:xfrm>
              <a:custGeom>
                <a:avLst/>
                <a:gdLst>
                  <a:gd name="T0" fmla="*/ 0 w 3"/>
                  <a:gd name="T1" fmla="*/ 1 h 76"/>
                  <a:gd name="T2" fmla="*/ 0 w 3"/>
                  <a:gd name="T3" fmla="*/ 74 h 76"/>
                  <a:gd name="T4" fmla="*/ 1 w 3"/>
                  <a:gd name="T5" fmla="*/ 76 h 76"/>
                  <a:gd name="T6" fmla="*/ 3 w 3"/>
                  <a:gd name="T7" fmla="*/ 74 h 76"/>
                  <a:gd name="T8" fmla="*/ 3 w 3"/>
                  <a:gd name="T9" fmla="*/ 1 h 76"/>
                  <a:gd name="T10" fmla="*/ 1 w 3"/>
                  <a:gd name="T11" fmla="*/ 0 h 76"/>
                  <a:gd name="T12" fmla="*/ 0 w 3"/>
                  <a:gd name="T13" fmla="*/ 1 h 76"/>
                </a:gdLst>
                <a:ahLst/>
                <a:cxnLst>
                  <a:cxn ang="0">
                    <a:pos x="T0" y="T1"/>
                  </a:cxn>
                  <a:cxn ang="0">
                    <a:pos x="T2" y="T3"/>
                  </a:cxn>
                  <a:cxn ang="0">
                    <a:pos x="T4" y="T5"/>
                  </a:cxn>
                  <a:cxn ang="0">
                    <a:pos x="T6" y="T7"/>
                  </a:cxn>
                  <a:cxn ang="0">
                    <a:pos x="T8" y="T9"/>
                  </a:cxn>
                  <a:cxn ang="0">
                    <a:pos x="T10" y="T11"/>
                  </a:cxn>
                  <a:cxn ang="0">
                    <a:pos x="T12" y="T13"/>
                  </a:cxn>
                </a:cxnLst>
                <a:rect l="0" t="0" r="r" b="b"/>
                <a:pathLst>
                  <a:path w="3" h="76">
                    <a:moveTo>
                      <a:pt x="0" y="1"/>
                    </a:moveTo>
                    <a:cubicBezTo>
                      <a:pt x="0" y="25"/>
                      <a:pt x="0" y="50"/>
                      <a:pt x="0" y="74"/>
                    </a:cubicBezTo>
                    <a:cubicBezTo>
                      <a:pt x="0" y="75"/>
                      <a:pt x="0" y="76"/>
                      <a:pt x="1" y="76"/>
                    </a:cubicBezTo>
                    <a:cubicBezTo>
                      <a:pt x="2" y="76"/>
                      <a:pt x="3" y="75"/>
                      <a:pt x="3" y="74"/>
                    </a:cubicBezTo>
                    <a:cubicBezTo>
                      <a:pt x="3" y="50"/>
                      <a:pt x="3" y="25"/>
                      <a:pt x="3" y="1"/>
                    </a:cubicBezTo>
                    <a:cubicBezTo>
                      <a:pt x="3" y="0"/>
                      <a:pt x="2" y="0"/>
                      <a:pt x="1" y="0"/>
                    </a:cubicBezTo>
                    <a:cubicBezTo>
                      <a:pt x="0" y="0"/>
                      <a:pt x="0" y="0"/>
                      <a:pt x="0" y="1"/>
                    </a:cubicBezTo>
                    <a:close/>
                  </a:path>
                </a:pathLst>
              </a:custGeom>
              <a:solidFill>
                <a:schemeClr val="bg1"/>
              </a:solidFill>
              <a:ln>
                <a:noFill/>
              </a:ln>
            </p:spPr>
            <p:txBody>
              <a:bodyPr anchor="ctr"/>
              <a:lstStyle/>
              <a:p>
                <a:pPr algn="ctr"/>
                <a:endParaRPr/>
              </a:p>
            </p:txBody>
          </p:sp>
          <p:sp>
            <p:nvSpPr>
              <p:cNvPr id="41" name="îṩḷîḋe">
                <a:extLst>
                  <a:ext uri="{FF2B5EF4-FFF2-40B4-BE49-F238E27FC236}">
                    <a16:creationId xmlns:a16="http://schemas.microsoft.com/office/drawing/2014/main" id="{15C807A8-D299-4006-A7CF-17A8100919F3}"/>
                  </a:ext>
                </a:extLst>
              </p:cNvPr>
              <p:cNvSpPr/>
              <p:nvPr/>
            </p:nvSpPr>
            <p:spPr bwMode="auto">
              <a:xfrm>
                <a:off x="6559402" y="2739608"/>
                <a:ext cx="35859" cy="157769"/>
              </a:xfrm>
              <a:custGeom>
                <a:avLst/>
                <a:gdLst>
                  <a:gd name="T0" fmla="*/ 0 w 3"/>
                  <a:gd name="T1" fmla="*/ 1 h 14"/>
                  <a:gd name="T2" fmla="*/ 0 w 3"/>
                  <a:gd name="T3" fmla="*/ 12 h 14"/>
                  <a:gd name="T4" fmla="*/ 1 w 3"/>
                  <a:gd name="T5" fmla="*/ 14 h 14"/>
                  <a:gd name="T6" fmla="*/ 3 w 3"/>
                  <a:gd name="T7" fmla="*/ 12 h 14"/>
                  <a:gd name="T8" fmla="*/ 3 w 3"/>
                  <a:gd name="T9" fmla="*/ 1 h 14"/>
                  <a:gd name="T10" fmla="*/ 1 w 3"/>
                  <a:gd name="T11" fmla="*/ 0 h 14"/>
                  <a:gd name="T12" fmla="*/ 0 w 3"/>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1"/>
                    </a:moveTo>
                    <a:cubicBezTo>
                      <a:pt x="0" y="5"/>
                      <a:pt x="0" y="9"/>
                      <a:pt x="0" y="12"/>
                    </a:cubicBezTo>
                    <a:cubicBezTo>
                      <a:pt x="0" y="13"/>
                      <a:pt x="0" y="14"/>
                      <a:pt x="1" y="14"/>
                    </a:cubicBezTo>
                    <a:cubicBezTo>
                      <a:pt x="2" y="14"/>
                      <a:pt x="3" y="13"/>
                      <a:pt x="3" y="12"/>
                    </a:cubicBezTo>
                    <a:cubicBezTo>
                      <a:pt x="3" y="9"/>
                      <a:pt x="3" y="5"/>
                      <a:pt x="3" y="1"/>
                    </a:cubicBezTo>
                    <a:cubicBezTo>
                      <a:pt x="3" y="0"/>
                      <a:pt x="2" y="0"/>
                      <a:pt x="1" y="0"/>
                    </a:cubicBezTo>
                    <a:cubicBezTo>
                      <a:pt x="0" y="0"/>
                      <a:pt x="0" y="0"/>
                      <a:pt x="0" y="1"/>
                    </a:cubicBezTo>
                    <a:close/>
                  </a:path>
                </a:pathLst>
              </a:custGeom>
              <a:solidFill>
                <a:schemeClr val="bg1"/>
              </a:solidFill>
              <a:ln>
                <a:noFill/>
              </a:ln>
            </p:spPr>
            <p:txBody>
              <a:bodyPr anchor="ctr"/>
              <a:lstStyle/>
              <a:p>
                <a:pPr algn="ctr"/>
                <a:endParaRPr/>
              </a:p>
            </p:txBody>
          </p:sp>
          <p:sp>
            <p:nvSpPr>
              <p:cNvPr id="42" name="ïṡ1iďé">
                <a:extLst>
                  <a:ext uri="{FF2B5EF4-FFF2-40B4-BE49-F238E27FC236}">
                    <a16:creationId xmlns:a16="http://schemas.microsoft.com/office/drawing/2014/main" id="{DCF043BD-FA98-4CAD-80BB-8AED7BED0DAA}"/>
                  </a:ext>
                </a:extLst>
              </p:cNvPr>
              <p:cNvSpPr/>
              <p:nvPr/>
            </p:nvSpPr>
            <p:spPr bwMode="auto">
              <a:xfrm>
                <a:off x="1690089" y="5572270"/>
                <a:ext cx="846213" cy="35859"/>
              </a:xfrm>
              <a:custGeom>
                <a:avLst/>
                <a:gdLst>
                  <a:gd name="T0" fmla="*/ 74 w 75"/>
                  <a:gd name="T1" fmla="*/ 0 h 3"/>
                  <a:gd name="T2" fmla="*/ 1 w 75"/>
                  <a:gd name="T3" fmla="*/ 0 h 3"/>
                  <a:gd name="T4" fmla="*/ 0 w 75"/>
                  <a:gd name="T5" fmla="*/ 1 h 3"/>
                  <a:gd name="T6" fmla="*/ 1 w 75"/>
                  <a:gd name="T7" fmla="*/ 3 h 3"/>
                  <a:gd name="T8" fmla="*/ 74 w 75"/>
                  <a:gd name="T9" fmla="*/ 3 h 3"/>
                  <a:gd name="T10" fmla="*/ 75 w 75"/>
                  <a:gd name="T11" fmla="*/ 1 h 3"/>
                  <a:gd name="T12" fmla="*/ 74 w 7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5" h="3">
                    <a:moveTo>
                      <a:pt x="74" y="0"/>
                    </a:moveTo>
                    <a:cubicBezTo>
                      <a:pt x="50" y="0"/>
                      <a:pt x="25" y="0"/>
                      <a:pt x="1" y="0"/>
                    </a:cubicBezTo>
                    <a:cubicBezTo>
                      <a:pt x="0" y="0"/>
                      <a:pt x="0" y="1"/>
                      <a:pt x="0" y="1"/>
                    </a:cubicBezTo>
                    <a:cubicBezTo>
                      <a:pt x="0" y="2"/>
                      <a:pt x="0" y="3"/>
                      <a:pt x="1" y="3"/>
                    </a:cubicBezTo>
                    <a:cubicBezTo>
                      <a:pt x="25" y="3"/>
                      <a:pt x="50" y="3"/>
                      <a:pt x="74" y="3"/>
                    </a:cubicBezTo>
                    <a:cubicBezTo>
                      <a:pt x="75" y="3"/>
                      <a:pt x="75" y="2"/>
                      <a:pt x="75" y="1"/>
                    </a:cubicBezTo>
                    <a:cubicBezTo>
                      <a:pt x="75" y="1"/>
                      <a:pt x="75" y="0"/>
                      <a:pt x="74" y="0"/>
                    </a:cubicBezTo>
                    <a:close/>
                  </a:path>
                </a:pathLst>
              </a:custGeom>
              <a:solidFill>
                <a:schemeClr val="bg1"/>
              </a:solidFill>
              <a:ln>
                <a:noFill/>
              </a:ln>
            </p:spPr>
            <p:txBody>
              <a:bodyPr anchor="ctr"/>
              <a:lstStyle/>
              <a:p>
                <a:pPr algn="ctr"/>
                <a:endParaRPr/>
              </a:p>
            </p:txBody>
          </p:sp>
          <p:sp>
            <p:nvSpPr>
              <p:cNvPr id="43" name="î$ḷîḍê">
                <a:extLst>
                  <a:ext uri="{FF2B5EF4-FFF2-40B4-BE49-F238E27FC236}">
                    <a16:creationId xmlns:a16="http://schemas.microsoft.com/office/drawing/2014/main" id="{53BD1D44-C320-4AA5-A4AD-31CF33C1C4C1}"/>
                  </a:ext>
                </a:extLst>
              </p:cNvPr>
              <p:cNvSpPr/>
              <p:nvPr/>
            </p:nvSpPr>
            <p:spPr bwMode="auto">
              <a:xfrm>
                <a:off x="2579332" y="5572270"/>
                <a:ext cx="157769" cy="35859"/>
              </a:xfrm>
              <a:custGeom>
                <a:avLst/>
                <a:gdLst>
                  <a:gd name="T0" fmla="*/ 13 w 14"/>
                  <a:gd name="T1" fmla="*/ 0 h 3"/>
                  <a:gd name="T2" fmla="*/ 2 w 14"/>
                  <a:gd name="T3" fmla="*/ 0 h 3"/>
                  <a:gd name="T4" fmla="*/ 0 w 14"/>
                  <a:gd name="T5" fmla="*/ 1 h 3"/>
                  <a:gd name="T6" fmla="*/ 2 w 14"/>
                  <a:gd name="T7" fmla="*/ 3 h 3"/>
                  <a:gd name="T8" fmla="*/ 13 w 14"/>
                  <a:gd name="T9" fmla="*/ 3 h 3"/>
                  <a:gd name="T10" fmla="*/ 14 w 14"/>
                  <a:gd name="T11" fmla="*/ 1 h 3"/>
                  <a:gd name="T12" fmla="*/ 13 w 1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3" y="0"/>
                    </a:moveTo>
                    <a:cubicBezTo>
                      <a:pt x="9" y="0"/>
                      <a:pt x="6" y="0"/>
                      <a:pt x="2" y="0"/>
                    </a:cubicBezTo>
                    <a:cubicBezTo>
                      <a:pt x="1" y="0"/>
                      <a:pt x="0" y="1"/>
                      <a:pt x="0" y="1"/>
                    </a:cubicBezTo>
                    <a:cubicBezTo>
                      <a:pt x="0" y="2"/>
                      <a:pt x="1" y="3"/>
                      <a:pt x="2" y="3"/>
                    </a:cubicBezTo>
                    <a:cubicBezTo>
                      <a:pt x="6" y="3"/>
                      <a:pt x="9" y="3"/>
                      <a:pt x="13" y="3"/>
                    </a:cubicBezTo>
                    <a:cubicBezTo>
                      <a:pt x="14" y="3"/>
                      <a:pt x="14" y="2"/>
                      <a:pt x="14" y="1"/>
                    </a:cubicBezTo>
                    <a:cubicBezTo>
                      <a:pt x="14" y="1"/>
                      <a:pt x="14" y="0"/>
                      <a:pt x="13" y="0"/>
                    </a:cubicBezTo>
                    <a:close/>
                  </a:path>
                </a:pathLst>
              </a:custGeom>
              <a:solidFill>
                <a:schemeClr val="bg1"/>
              </a:solidFill>
              <a:ln>
                <a:noFill/>
              </a:ln>
            </p:spPr>
            <p:txBody>
              <a:bodyPr anchor="ctr"/>
              <a:lstStyle/>
              <a:p>
                <a:pPr algn="ctr"/>
                <a:endParaRPr/>
              </a:p>
            </p:txBody>
          </p:sp>
        </p:grpSp>
        <p:sp>
          <p:nvSpPr>
            <p:cNvPr id="26" name="îşḷiḑe">
              <a:extLst>
                <a:ext uri="{FF2B5EF4-FFF2-40B4-BE49-F238E27FC236}">
                  <a16:creationId xmlns:a16="http://schemas.microsoft.com/office/drawing/2014/main" id="{CDDCB7B9-199C-436E-AD2F-4B9F00AACF06}"/>
                </a:ext>
              </a:extLst>
            </p:cNvPr>
            <p:cNvSpPr/>
            <p:nvPr/>
          </p:nvSpPr>
          <p:spPr bwMode="auto">
            <a:xfrm>
              <a:off x="1648577" y="2710923"/>
              <a:ext cx="4761745" cy="2753779"/>
            </a:xfrm>
            <a:custGeom>
              <a:avLst/>
              <a:gdLst>
                <a:gd name="T0" fmla="*/ 418 w 425"/>
                <a:gd name="T1" fmla="*/ 246 h 246"/>
                <a:gd name="T2" fmla="*/ 7 w 425"/>
                <a:gd name="T3" fmla="*/ 246 h 246"/>
                <a:gd name="T4" fmla="*/ 0 w 425"/>
                <a:gd name="T5" fmla="*/ 239 h 246"/>
                <a:gd name="T6" fmla="*/ 0 w 425"/>
                <a:gd name="T7" fmla="*/ 6 h 246"/>
                <a:gd name="T8" fmla="*/ 7 w 425"/>
                <a:gd name="T9" fmla="*/ 0 h 246"/>
                <a:gd name="T10" fmla="*/ 418 w 425"/>
                <a:gd name="T11" fmla="*/ 0 h 246"/>
                <a:gd name="T12" fmla="*/ 425 w 425"/>
                <a:gd name="T13" fmla="*/ 6 h 246"/>
                <a:gd name="T14" fmla="*/ 425 w 425"/>
                <a:gd name="T15" fmla="*/ 239 h 246"/>
                <a:gd name="T16" fmla="*/ 418 w 425"/>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46">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solidFill>
              <a:schemeClr val="bg1">
                <a:lumMod val="95000"/>
              </a:schemeClr>
            </a:solidFill>
            <a:ln>
              <a:noFill/>
            </a:ln>
          </p:spPr>
          <p:txBody>
            <a:bodyPr anchor="ctr"/>
            <a:lstStyle/>
            <a:p>
              <a:pPr algn="ctr"/>
              <a:endParaRPr/>
            </a:p>
          </p:txBody>
        </p:sp>
      </p:grpSp>
      <p:sp>
        <p:nvSpPr>
          <p:cNvPr id="53" name="Rectangle 3"/>
          <p:cNvSpPr txBox="1">
            <a:spLocks noChangeArrowheads="1"/>
          </p:cNvSpPr>
          <p:nvPr/>
        </p:nvSpPr>
        <p:spPr bwMode="auto">
          <a:xfrm>
            <a:off x="2184803" y="939091"/>
            <a:ext cx="2833024" cy="615553"/>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zh-TW" altLang="en-US" sz="4000" b="1" dirty="0">
                <a:solidFill>
                  <a:srgbClr val="F26A6D"/>
                </a:solidFill>
                <a:latin typeface="微軟正黑體" panose="020B0604030504040204" pitchFamily="34" charset="-120"/>
                <a:ea typeface="微軟正黑體" panose="020B0604030504040204" pitchFamily="34" charset="-120"/>
                <a:cs typeface="Tahoma" pitchFamily="34" charset="0"/>
              </a:rPr>
              <a:t>福利</a:t>
            </a:r>
            <a:r>
              <a:rPr lang="zh-TW" altLang="en-US" sz="4000" b="1" dirty="0" smtClean="0">
                <a:solidFill>
                  <a:srgbClr val="F26A6D"/>
                </a:solidFill>
                <a:latin typeface="微軟正黑體" panose="020B0604030504040204" pitchFamily="34" charset="-120"/>
                <a:ea typeface="微軟正黑體" panose="020B0604030504040204" pitchFamily="34" charset="-120"/>
                <a:cs typeface="Tahoma" pitchFamily="34" charset="0"/>
              </a:rPr>
              <a:t>待遇</a:t>
            </a:r>
            <a:r>
              <a:rPr lang="en-US" altLang="zh-TW" sz="4000" b="1" dirty="0">
                <a:solidFill>
                  <a:srgbClr val="F26A6D"/>
                </a:solidFill>
                <a:latin typeface="微軟正黑體" panose="020B0604030504040204" pitchFamily="34" charset="-120"/>
                <a:ea typeface="微軟正黑體" panose="020B0604030504040204" pitchFamily="34" charset="-120"/>
                <a:cs typeface="Tahoma" pitchFamily="34" charset="0"/>
              </a:rPr>
              <a:t>(</a:t>
            </a:r>
            <a:r>
              <a:rPr lang="en-US" altLang="zh-TW" sz="4000" b="1" dirty="0" smtClean="0">
                <a:solidFill>
                  <a:srgbClr val="F26A6D"/>
                </a:solidFill>
                <a:latin typeface="微軟正黑體" panose="020B0604030504040204" pitchFamily="34" charset="-120"/>
                <a:ea typeface="微軟正黑體" panose="020B0604030504040204" pitchFamily="34" charset="-120"/>
                <a:cs typeface="Tahoma" pitchFamily="34" charset="0"/>
              </a:rPr>
              <a:t>1)</a:t>
            </a:r>
            <a:endParaRPr lang="zh-CN" altLang="en-US" sz="4000" b="1" dirty="0" smtClean="0">
              <a:solidFill>
                <a:srgbClr val="F26A6D"/>
              </a:solidFill>
              <a:latin typeface="微軟正黑體" panose="020B0604030504040204" pitchFamily="34" charset="-120"/>
              <a:ea typeface="微軟正黑體" panose="020B0604030504040204" pitchFamily="34" charset="-120"/>
              <a:cs typeface="Tahoma" pitchFamily="34" charset="0"/>
            </a:endParaRPr>
          </a:p>
        </p:txBody>
      </p:sp>
      <p:sp>
        <p:nvSpPr>
          <p:cNvPr id="54" name="Rectangle 3"/>
          <p:cNvSpPr txBox="1">
            <a:spLocks noChangeArrowheads="1"/>
          </p:cNvSpPr>
          <p:nvPr/>
        </p:nvSpPr>
        <p:spPr bwMode="auto">
          <a:xfrm>
            <a:off x="2042990" y="1554644"/>
            <a:ext cx="8193178" cy="3754874"/>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514350" indent="-514350" algn="l">
              <a:spcBef>
                <a:spcPts val="600"/>
              </a:spcBef>
              <a:spcAft>
                <a:spcPts val="600"/>
              </a:spcAft>
              <a:buFont typeface="+mj-lt"/>
              <a:buAutoNum type="arabicPeriod"/>
              <a:defRPr/>
            </a:pP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基本</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薪給</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a:t>
            </a:r>
            <a:r>
              <a:rPr lang="en-US" altLang="zh-TW" sz="3200" b="1" dirty="0" smtClean="0">
                <a:solidFill>
                  <a:srgbClr val="FF0000"/>
                </a:solidFill>
                <a:latin typeface="微軟正黑體" panose="020B0604030504040204" pitchFamily="34" charset="-120"/>
                <a:ea typeface="微軟正黑體" panose="020B0604030504040204" pitchFamily="34" charset="-120"/>
                <a:cs typeface="Tahoma" pitchFamily="34" charset="0"/>
              </a:rPr>
              <a:t>NT$30,000</a:t>
            </a:r>
            <a:r>
              <a:rPr lang="zh-TW" altLang="en-US" sz="3200" b="1" dirty="0">
                <a:solidFill>
                  <a:srgbClr val="FF0000"/>
                </a:solidFill>
                <a:latin typeface="微軟正黑體" panose="020B0604030504040204" pitchFamily="34" charset="-120"/>
                <a:ea typeface="微軟正黑體" panose="020B0604030504040204" pitchFamily="34" charset="-120"/>
                <a:cs typeface="Tahoma" pitchFamily="34" charset="0"/>
              </a:rPr>
              <a:t>元</a:t>
            </a:r>
            <a:r>
              <a:rPr lang="en-US" altLang="zh-TW" sz="3200" b="1" dirty="0">
                <a:solidFill>
                  <a:srgbClr val="FF0000"/>
                </a:solidFill>
                <a:latin typeface="微軟正黑體" panose="020B0604030504040204" pitchFamily="34" charset="-120"/>
                <a:ea typeface="微軟正黑體" panose="020B0604030504040204" pitchFamily="34" charset="-120"/>
                <a:cs typeface="Tahoma" pitchFamily="34" charset="0"/>
              </a:rPr>
              <a:t>/</a:t>
            </a:r>
            <a:r>
              <a:rPr lang="zh-TW" altLang="en-US" sz="3200" b="1" dirty="0" smtClean="0">
                <a:solidFill>
                  <a:srgbClr val="FF0000"/>
                </a:solidFill>
                <a:latin typeface="微軟正黑體" panose="020B0604030504040204" pitchFamily="34" charset="-120"/>
                <a:ea typeface="微軟正黑體" panose="020B0604030504040204" pitchFamily="34" charset="-120"/>
                <a:cs typeface="Tahoma" pitchFamily="34" charset="0"/>
              </a:rPr>
              <a:t>月起</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，試用</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期滿合格者有調薪機會。</a:t>
            </a:r>
            <a:endPar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endParaRPr>
          </a:p>
          <a:p>
            <a:pPr marL="514350" indent="-514350" algn="l">
              <a:spcBef>
                <a:spcPts val="600"/>
              </a:spcBef>
              <a:spcAft>
                <a:spcPts val="600"/>
              </a:spcAft>
              <a:buFont typeface="+mj-lt"/>
              <a:buAutoNum type="arabicPeriod"/>
              <a:defRPr/>
            </a:pP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人員</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於進入公司</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後表現優秀者前</a:t>
            </a:r>
            <a:r>
              <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7</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年，</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每年皆有調薪機會，調薪幅度與</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績效表現</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高度相關，調幅約為</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8%</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之間</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a:t>
            </a:r>
            <a:endPar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endParaRPr>
          </a:p>
          <a:p>
            <a:pPr marL="514350" indent="-514350" algn="l">
              <a:spcBef>
                <a:spcPts val="600"/>
              </a:spcBef>
              <a:spcAft>
                <a:spcPts val="600"/>
              </a:spcAft>
              <a:buFont typeface="+mj-lt"/>
              <a:buAutoNum type="arabicPeriod"/>
              <a:defRPr/>
            </a:pP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視</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市場薪資動態及經營</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狀況</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決定辦理</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年度調薪與否，</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近</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10</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年每年平均調幅約</a:t>
            </a:r>
            <a:r>
              <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2.4%</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a:t>
            </a:r>
            <a:endPar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endParaRPr>
          </a:p>
        </p:txBody>
      </p:sp>
      <p:pic>
        <p:nvPicPr>
          <p:cNvPr id="56" name="圖片 5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spTree>
    <p:extLst>
      <p:ext uri="{BB962C8B-B14F-4D97-AF65-F5344CB8AC3E}">
        <p14:creationId xmlns:p14="http://schemas.microsoft.com/office/powerpoint/2010/main" val="734403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67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114">
            <a:extLst>
              <a:ext uri="{FF2B5EF4-FFF2-40B4-BE49-F238E27FC236}">
                <a16:creationId xmlns:a16="http://schemas.microsoft.com/office/drawing/2014/main" id="{DB612E29-7B80-4316-A42D-BCF8D276650F}"/>
              </a:ext>
            </a:extLst>
          </p:cNvPr>
          <p:cNvGrpSpPr/>
          <p:nvPr/>
        </p:nvGrpSpPr>
        <p:grpSpPr>
          <a:xfrm>
            <a:off x="876300" y="455426"/>
            <a:ext cx="10526559" cy="6159784"/>
            <a:chOff x="1324351" y="2481441"/>
            <a:chExt cx="5457363" cy="3399198"/>
          </a:xfrm>
        </p:grpSpPr>
        <p:grpSp>
          <p:nvGrpSpPr>
            <p:cNvPr id="25" name="组合 90">
              <a:extLst>
                <a:ext uri="{FF2B5EF4-FFF2-40B4-BE49-F238E27FC236}">
                  <a16:creationId xmlns:a16="http://schemas.microsoft.com/office/drawing/2014/main" id="{0229ADC3-7C62-4B97-96B6-7DD22B84C694}"/>
                </a:ext>
              </a:extLst>
            </p:cNvPr>
            <p:cNvGrpSpPr/>
            <p:nvPr/>
          </p:nvGrpSpPr>
          <p:grpSpPr>
            <a:xfrm>
              <a:off x="1324351" y="2481441"/>
              <a:ext cx="5457363" cy="3399198"/>
              <a:chOff x="1324351" y="2481441"/>
              <a:chExt cx="5457363" cy="3399198"/>
            </a:xfrm>
          </p:grpSpPr>
          <p:sp>
            <p:nvSpPr>
              <p:cNvPr id="27" name="iṧliḓe">
                <a:extLst>
                  <a:ext uri="{FF2B5EF4-FFF2-40B4-BE49-F238E27FC236}">
                    <a16:creationId xmlns:a16="http://schemas.microsoft.com/office/drawing/2014/main" id="{B9D45D8B-F8A8-40B6-BAA2-47E2E6B522B4}"/>
                  </a:ext>
                </a:extLst>
              </p:cNvPr>
              <p:cNvSpPr/>
              <p:nvPr/>
            </p:nvSpPr>
            <p:spPr bwMode="auto">
              <a:xfrm>
                <a:off x="1424749" y="2481441"/>
                <a:ext cx="5235052" cy="3191232"/>
              </a:xfrm>
              <a:custGeom>
                <a:avLst/>
                <a:gdLst>
                  <a:gd name="T0" fmla="*/ 451 w 467"/>
                  <a:gd name="T1" fmla="*/ 285 h 285"/>
                  <a:gd name="T2" fmla="*/ 16 w 467"/>
                  <a:gd name="T3" fmla="*/ 285 h 285"/>
                  <a:gd name="T4" fmla="*/ 0 w 467"/>
                  <a:gd name="T5" fmla="*/ 269 h 285"/>
                  <a:gd name="T6" fmla="*/ 0 w 467"/>
                  <a:gd name="T7" fmla="*/ 16 h 285"/>
                  <a:gd name="T8" fmla="*/ 16 w 467"/>
                  <a:gd name="T9" fmla="*/ 0 h 285"/>
                  <a:gd name="T10" fmla="*/ 451 w 467"/>
                  <a:gd name="T11" fmla="*/ 0 h 285"/>
                  <a:gd name="T12" fmla="*/ 467 w 467"/>
                  <a:gd name="T13" fmla="*/ 16 h 285"/>
                  <a:gd name="T14" fmla="*/ 467 w 467"/>
                  <a:gd name="T15" fmla="*/ 269 h 285"/>
                  <a:gd name="T16" fmla="*/ 451 w 467"/>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285">
                    <a:moveTo>
                      <a:pt x="451" y="285"/>
                    </a:moveTo>
                    <a:cubicBezTo>
                      <a:pt x="16" y="285"/>
                      <a:pt x="16" y="285"/>
                      <a:pt x="16" y="285"/>
                    </a:cubicBezTo>
                    <a:cubicBezTo>
                      <a:pt x="7" y="285"/>
                      <a:pt x="0" y="278"/>
                      <a:pt x="0" y="269"/>
                    </a:cubicBezTo>
                    <a:cubicBezTo>
                      <a:pt x="0" y="16"/>
                      <a:pt x="0" y="16"/>
                      <a:pt x="0" y="16"/>
                    </a:cubicBezTo>
                    <a:cubicBezTo>
                      <a:pt x="0" y="7"/>
                      <a:pt x="7" y="0"/>
                      <a:pt x="16" y="0"/>
                    </a:cubicBezTo>
                    <a:cubicBezTo>
                      <a:pt x="451" y="0"/>
                      <a:pt x="451" y="0"/>
                      <a:pt x="451" y="0"/>
                    </a:cubicBezTo>
                    <a:cubicBezTo>
                      <a:pt x="460" y="0"/>
                      <a:pt x="467" y="7"/>
                      <a:pt x="467" y="16"/>
                    </a:cubicBezTo>
                    <a:cubicBezTo>
                      <a:pt x="467" y="269"/>
                      <a:pt x="467" y="269"/>
                      <a:pt x="467" y="269"/>
                    </a:cubicBezTo>
                    <a:cubicBezTo>
                      <a:pt x="467" y="278"/>
                      <a:pt x="460" y="285"/>
                      <a:pt x="451" y="285"/>
                    </a:cubicBezTo>
                  </a:path>
                </a:pathLst>
              </a:custGeom>
              <a:solidFill>
                <a:schemeClr val="tx1">
                  <a:lumMod val="75000"/>
                  <a:lumOff val="25000"/>
                </a:schemeClr>
              </a:solidFill>
              <a:ln>
                <a:noFill/>
              </a:ln>
            </p:spPr>
            <p:txBody>
              <a:bodyPr anchor="ctr"/>
              <a:lstStyle/>
              <a:p>
                <a:pPr algn="ctr"/>
                <a:endParaRPr/>
              </a:p>
            </p:txBody>
          </p:sp>
          <p:sp>
            <p:nvSpPr>
              <p:cNvPr id="39" name="îşḷíḓe">
                <a:extLst>
                  <a:ext uri="{FF2B5EF4-FFF2-40B4-BE49-F238E27FC236}">
                    <a16:creationId xmlns:a16="http://schemas.microsoft.com/office/drawing/2014/main" id="{B59988E8-76D6-4EC3-99FE-03F0B46E4C9B}"/>
                  </a:ext>
                </a:extLst>
              </p:cNvPr>
              <p:cNvSpPr/>
              <p:nvPr/>
            </p:nvSpPr>
            <p:spPr bwMode="auto">
              <a:xfrm>
                <a:off x="1324351" y="5672669"/>
                <a:ext cx="5457363" cy="207970"/>
              </a:xfrm>
              <a:custGeom>
                <a:avLst/>
                <a:gdLst>
                  <a:gd name="T0" fmla="*/ 478 w 487"/>
                  <a:gd name="T1" fmla="*/ 0 h 18"/>
                  <a:gd name="T2" fmla="*/ 9 w 487"/>
                  <a:gd name="T3" fmla="*/ 0 h 18"/>
                  <a:gd name="T4" fmla="*/ 0 w 487"/>
                  <a:gd name="T5" fmla="*/ 9 h 18"/>
                  <a:gd name="T6" fmla="*/ 9 w 487"/>
                  <a:gd name="T7" fmla="*/ 18 h 18"/>
                  <a:gd name="T8" fmla="*/ 478 w 487"/>
                  <a:gd name="T9" fmla="*/ 18 h 18"/>
                  <a:gd name="T10" fmla="*/ 487 w 487"/>
                  <a:gd name="T11" fmla="*/ 9 h 18"/>
                  <a:gd name="T12" fmla="*/ 478 w 48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87" h="18">
                    <a:moveTo>
                      <a:pt x="478" y="0"/>
                    </a:moveTo>
                    <a:cubicBezTo>
                      <a:pt x="9" y="0"/>
                      <a:pt x="9" y="0"/>
                      <a:pt x="9" y="0"/>
                    </a:cubicBezTo>
                    <a:cubicBezTo>
                      <a:pt x="4" y="0"/>
                      <a:pt x="0" y="4"/>
                      <a:pt x="0" y="9"/>
                    </a:cubicBezTo>
                    <a:cubicBezTo>
                      <a:pt x="0" y="14"/>
                      <a:pt x="4" y="18"/>
                      <a:pt x="9" y="18"/>
                    </a:cubicBezTo>
                    <a:cubicBezTo>
                      <a:pt x="478" y="18"/>
                      <a:pt x="478" y="18"/>
                      <a:pt x="478" y="18"/>
                    </a:cubicBezTo>
                    <a:cubicBezTo>
                      <a:pt x="483" y="18"/>
                      <a:pt x="487" y="14"/>
                      <a:pt x="487" y="9"/>
                    </a:cubicBezTo>
                    <a:cubicBezTo>
                      <a:pt x="487" y="4"/>
                      <a:pt x="483" y="0"/>
                      <a:pt x="478" y="0"/>
                    </a:cubicBezTo>
                  </a:path>
                </a:pathLst>
              </a:custGeom>
              <a:solidFill>
                <a:schemeClr val="tx1">
                  <a:lumMod val="75000"/>
                  <a:lumOff val="25000"/>
                </a:schemeClr>
              </a:solidFill>
              <a:ln>
                <a:noFill/>
              </a:ln>
            </p:spPr>
            <p:txBody>
              <a:bodyPr anchor="ctr"/>
              <a:lstStyle/>
              <a:p>
                <a:pPr algn="ctr"/>
                <a:endParaRPr/>
              </a:p>
            </p:txBody>
          </p:sp>
          <p:sp>
            <p:nvSpPr>
              <p:cNvPr id="40" name="iSḷïdé">
                <a:extLst>
                  <a:ext uri="{FF2B5EF4-FFF2-40B4-BE49-F238E27FC236}">
                    <a16:creationId xmlns:a16="http://schemas.microsoft.com/office/drawing/2014/main" id="{72D095CA-CC68-417A-BC63-BBEFC41966FC}"/>
                  </a:ext>
                </a:extLst>
              </p:cNvPr>
              <p:cNvSpPr/>
              <p:nvPr/>
            </p:nvSpPr>
            <p:spPr bwMode="auto">
              <a:xfrm>
                <a:off x="6559402" y="2940404"/>
                <a:ext cx="35859" cy="853387"/>
              </a:xfrm>
              <a:custGeom>
                <a:avLst/>
                <a:gdLst>
                  <a:gd name="T0" fmla="*/ 0 w 3"/>
                  <a:gd name="T1" fmla="*/ 1 h 76"/>
                  <a:gd name="T2" fmla="*/ 0 w 3"/>
                  <a:gd name="T3" fmla="*/ 74 h 76"/>
                  <a:gd name="T4" fmla="*/ 1 w 3"/>
                  <a:gd name="T5" fmla="*/ 76 h 76"/>
                  <a:gd name="T6" fmla="*/ 3 w 3"/>
                  <a:gd name="T7" fmla="*/ 74 h 76"/>
                  <a:gd name="T8" fmla="*/ 3 w 3"/>
                  <a:gd name="T9" fmla="*/ 1 h 76"/>
                  <a:gd name="T10" fmla="*/ 1 w 3"/>
                  <a:gd name="T11" fmla="*/ 0 h 76"/>
                  <a:gd name="T12" fmla="*/ 0 w 3"/>
                  <a:gd name="T13" fmla="*/ 1 h 76"/>
                </a:gdLst>
                <a:ahLst/>
                <a:cxnLst>
                  <a:cxn ang="0">
                    <a:pos x="T0" y="T1"/>
                  </a:cxn>
                  <a:cxn ang="0">
                    <a:pos x="T2" y="T3"/>
                  </a:cxn>
                  <a:cxn ang="0">
                    <a:pos x="T4" y="T5"/>
                  </a:cxn>
                  <a:cxn ang="0">
                    <a:pos x="T6" y="T7"/>
                  </a:cxn>
                  <a:cxn ang="0">
                    <a:pos x="T8" y="T9"/>
                  </a:cxn>
                  <a:cxn ang="0">
                    <a:pos x="T10" y="T11"/>
                  </a:cxn>
                  <a:cxn ang="0">
                    <a:pos x="T12" y="T13"/>
                  </a:cxn>
                </a:cxnLst>
                <a:rect l="0" t="0" r="r" b="b"/>
                <a:pathLst>
                  <a:path w="3" h="76">
                    <a:moveTo>
                      <a:pt x="0" y="1"/>
                    </a:moveTo>
                    <a:cubicBezTo>
                      <a:pt x="0" y="25"/>
                      <a:pt x="0" y="50"/>
                      <a:pt x="0" y="74"/>
                    </a:cubicBezTo>
                    <a:cubicBezTo>
                      <a:pt x="0" y="75"/>
                      <a:pt x="0" y="76"/>
                      <a:pt x="1" y="76"/>
                    </a:cubicBezTo>
                    <a:cubicBezTo>
                      <a:pt x="2" y="76"/>
                      <a:pt x="3" y="75"/>
                      <a:pt x="3" y="74"/>
                    </a:cubicBezTo>
                    <a:cubicBezTo>
                      <a:pt x="3" y="50"/>
                      <a:pt x="3" y="25"/>
                      <a:pt x="3" y="1"/>
                    </a:cubicBezTo>
                    <a:cubicBezTo>
                      <a:pt x="3" y="0"/>
                      <a:pt x="2" y="0"/>
                      <a:pt x="1" y="0"/>
                    </a:cubicBezTo>
                    <a:cubicBezTo>
                      <a:pt x="0" y="0"/>
                      <a:pt x="0" y="0"/>
                      <a:pt x="0" y="1"/>
                    </a:cubicBezTo>
                    <a:close/>
                  </a:path>
                </a:pathLst>
              </a:custGeom>
              <a:solidFill>
                <a:schemeClr val="bg1"/>
              </a:solidFill>
              <a:ln>
                <a:noFill/>
              </a:ln>
            </p:spPr>
            <p:txBody>
              <a:bodyPr anchor="ctr"/>
              <a:lstStyle/>
              <a:p>
                <a:pPr algn="ctr"/>
                <a:endParaRPr/>
              </a:p>
            </p:txBody>
          </p:sp>
          <p:sp>
            <p:nvSpPr>
              <p:cNvPr id="41" name="îṩḷîḋe">
                <a:extLst>
                  <a:ext uri="{FF2B5EF4-FFF2-40B4-BE49-F238E27FC236}">
                    <a16:creationId xmlns:a16="http://schemas.microsoft.com/office/drawing/2014/main" id="{15C807A8-D299-4006-A7CF-17A8100919F3}"/>
                  </a:ext>
                </a:extLst>
              </p:cNvPr>
              <p:cNvSpPr/>
              <p:nvPr/>
            </p:nvSpPr>
            <p:spPr bwMode="auto">
              <a:xfrm>
                <a:off x="6559402" y="2739608"/>
                <a:ext cx="35859" cy="157769"/>
              </a:xfrm>
              <a:custGeom>
                <a:avLst/>
                <a:gdLst>
                  <a:gd name="T0" fmla="*/ 0 w 3"/>
                  <a:gd name="T1" fmla="*/ 1 h 14"/>
                  <a:gd name="T2" fmla="*/ 0 w 3"/>
                  <a:gd name="T3" fmla="*/ 12 h 14"/>
                  <a:gd name="T4" fmla="*/ 1 w 3"/>
                  <a:gd name="T5" fmla="*/ 14 h 14"/>
                  <a:gd name="T6" fmla="*/ 3 w 3"/>
                  <a:gd name="T7" fmla="*/ 12 h 14"/>
                  <a:gd name="T8" fmla="*/ 3 w 3"/>
                  <a:gd name="T9" fmla="*/ 1 h 14"/>
                  <a:gd name="T10" fmla="*/ 1 w 3"/>
                  <a:gd name="T11" fmla="*/ 0 h 14"/>
                  <a:gd name="T12" fmla="*/ 0 w 3"/>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1"/>
                    </a:moveTo>
                    <a:cubicBezTo>
                      <a:pt x="0" y="5"/>
                      <a:pt x="0" y="9"/>
                      <a:pt x="0" y="12"/>
                    </a:cubicBezTo>
                    <a:cubicBezTo>
                      <a:pt x="0" y="13"/>
                      <a:pt x="0" y="14"/>
                      <a:pt x="1" y="14"/>
                    </a:cubicBezTo>
                    <a:cubicBezTo>
                      <a:pt x="2" y="14"/>
                      <a:pt x="3" y="13"/>
                      <a:pt x="3" y="12"/>
                    </a:cubicBezTo>
                    <a:cubicBezTo>
                      <a:pt x="3" y="9"/>
                      <a:pt x="3" y="5"/>
                      <a:pt x="3" y="1"/>
                    </a:cubicBezTo>
                    <a:cubicBezTo>
                      <a:pt x="3" y="0"/>
                      <a:pt x="2" y="0"/>
                      <a:pt x="1" y="0"/>
                    </a:cubicBezTo>
                    <a:cubicBezTo>
                      <a:pt x="0" y="0"/>
                      <a:pt x="0" y="0"/>
                      <a:pt x="0" y="1"/>
                    </a:cubicBezTo>
                    <a:close/>
                  </a:path>
                </a:pathLst>
              </a:custGeom>
              <a:solidFill>
                <a:schemeClr val="bg1"/>
              </a:solidFill>
              <a:ln>
                <a:noFill/>
              </a:ln>
            </p:spPr>
            <p:txBody>
              <a:bodyPr anchor="ctr"/>
              <a:lstStyle/>
              <a:p>
                <a:pPr algn="ctr"/>
                <a:endParaRPr/>
              </a:p>
            </p:txBody>
          </p:sp>
          <p:sp>
            <p:nvSpPr>
              <p:cNvPr id="42" name="ïṡ1iďé">
                <a:extLst>
                  <a:ext uri="{FF2B5EF4-FFF2-40B4-BE49-F238E27FC236}">
                    <a16:creationId xmlns:a16="http://schemas.microsoft.com/office/drawing/2014/main" id="{DCF043BD-FA98-4CAD-80BB-8AED7BED0DAA}"/>
                  </a:ext>
                </a:extLst>
              </p:cNvPr>
              <p:cNvSpPr/>
              <p:nvPr/>
            </p:nvSpPr>
            <p:spPr bwMode="auto">
              <a:xfrm>
                <a:off x="1690089" y="5572270"/>
                <a:ext cx="846213" cy="35859"/>
              </a:xfrm>
              <a:custGeom>
                <a:avLst/>
                <a:gdLst>
                  <a:gd name="T0" fmla="*/ 74 w 75"/>
                  <a:gd name="T1" fmla="*/ 0 h 3"/>
                  <a:gd name="T2" fmla="*/ 1 w 75"/>
                  <a:gd name="T3" fmla="*/ 0 h 3"/>
                  <a:gd name="T4" fmla="*/ 0 w 75"/>
                  <a:gd name="T5" fmla="*/ 1 h 3"/>
                  <a:gd name="T6" fmla="*/ 1 w 75"/>
                  <a:gd name="T7" fmla="*/ 3 h 3"/>
                  <a:gd name="T8" fmla="*/ 74 w 75"/>
                  <a:gd name="T9" fmla="*/ 3 h 3"/>
                  <a:gd name="T10" fmla="*/ 75 w 75"/>
                  <a:gd name="T11" fmla="*/ 1 h 3"/>
                  <a:gd name="T12" fmla="*/ 74 w 7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5" h="3">
                    <a:moveTo>
                      <a:pt x="74" y="0"/>
                    </a:moveTo>
                    <a:cubicBezTo>
                      <a:pt x="50" y="0"/>
                      <a:pt x="25" y="0"/>
                      <a:pt x="1" y="0"/>
                    </a:cubicBezTo>
                    <a:cubicBezTo>
                      <a:pt x="0" y="0"/>
                      <a:pt x="0" y="1"/>
                      <a:pt x="0" y="1"/>
                    </a:cubicBezTo>
                    <a:cubicBezTo>
                      <a:pt x="0" y="2"/>
                      <a:pt x="0" y="3"/>
                      <a:pt x="1" y="3"/>
                    </a:cubicBezTo>
                    <a:cubicBezTo>
                      <a:pt x="25" y="3"/>
                      <a:pt x="50" y="3"/>
                      <a:pt x="74" y="3"/>
                    </a:cubicBezTo>
                    <a:cubicBezTo>
                      <a:pt x="75" y="3"/>
                      <a:pt x="75" y="2"/>
                      <a:pt x="75" y="1"/>
                    </a:cubicBezTo>
                    <a:cubicBezTo>
                      <a:pt x="75" y="1"/>
                      <a:pt x="75" y="0"/>
                      <a:pt x="74" y="0"/>
                    </a:cubicBezTo>
                    <a:close/>
                  </a:path>
                </a:pathLst>
              </a:custGeom>
              <a:solidFill>
                <a:schemeClr val="bg1"/>
              </a:solidFill>
              <a:ln>
                <a:noFill/>
              </a:ln>
            </p:spPr>
            <p:txBody>
              <a:bodyPr anchor="ctr"/>
              <a:lstStyle/>
              <a:p>
                <a:pPr algn="ctr"/>
                <a:endParaRPr/>
              </a:p>
            </p:txBody>
          </p:sp>
          <p:sp>
            <p:nvSpPr>
              <p:cNvPr id="43" name="î$ḷîḍê">
                <a:extLst>
                  <a:ext uri="{FF2B5EF4-FFF2-40B4-BE49-F238E27FC236}">
                    <a16:creationId xmlns:a16="http://schemas.microsoft.com/office/drawing/2014/main" id="{53BD1D44-C320-4AA5-A4AD-31CF33C1C4C1}"/>
                  </a:ext>
                </a:extLst>
              </p:cNvPr>
              <p:cNvSpPr/>
              <p:nvPr/>
            </p:nvSpPr>
            <p:spPr bwMode="auto">
              <a:xfrm>
                <a:off x="2579332" y="5572270"/>
                <a:ext cx="157769" cy="35859"/>
              </a:xfrm>
              <a:custGeom>
                <a:avLst/>
                <a:gdLst>
                  <a:gd name="T0" fmla="*/ 13 w 14"/>
                  <a:gd name="T1" fmla="*/ 0 h 3"/>
                  <a:gd name="T2" fmla="*/ 2 w 14"/>
                  <a:gd name="T3" fmla="*/ 0 h 3"/>
                  <a:gd name="T4" fmla="*/ 0 w 14"/>
                  <a:gd name="T5" fmla="*/ 1 h 3"/>
                  <a:gd name="T6" fmla="*/ 2 w 14"/>
                  <a:gd name="T7" fmla="*/ 3 h 3"/>
                  <a:gd name="T8" fmla="*/ 13 w 14"/>
                  <a:gd name="T9" fmla="*/ 3 h 3"/>
                  <a:gd name="T10" fmla="*/ 14 w 14"/>
                  <a:gd name="T11" fmla="*/ 1 h 3"/>
                  <a:gd name="T12" fmla="*/ 13 w 1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3" y="0"/>
                    </a:moveTo>
                    <a:cubicBezTo>
                      <a:pt x="9" y="0"/>
                      <a:pt x="6" y="0"/>
                      <a:pt x="2" y="0"/>
                    </a:cubicBezTo>
                    <a:cubicBezTo>
                      <a:pt x="1" y="0"/>
                      <a:pt x="0" y="1"/>
                      <a:pt x="0" y="1"/>
                    </a:cubicBezTo>
                    <a:cubicBezTo>
                      <a:pt x="0" y="2"/>
                      <a:pt x="1" y="3"/>
                      <a:pt x="2" y="3"/>
                    </a:cubicBezTo>
                    <a:cubicBezTo>
                      <a:pt x="6" y="3"/>
                      <a:pt x="9" y="3"/>
                      <a:pt x="13" y="3"/>
                    </a:cubicBezTo>
                    <a:cubicBezTo>
                      <a:pt x="14" y="3"/>
                      <a:pt x="14" y="2"/>
                      <a:pt x="14" y="1"/>
                    </a:cubicBezTo>
                    <a:cubicBezTo>
                      <a:pt x="14" y="1"/>
                      <a:pt x="14" y="0"/>
                      <a:pt x="13" y="0"/>
                    </a:cubicBezTo>
                    <a:close/>
                  </a:path>
                </a:pathLst>
              </a:custGeom>
              <a:solidFill>
                <a:schemeClr val="bg1"/>
              </a:solidFill>
              <a:ln>
                <a:noFill/>
              </a:ln>
            </p:spPr>
            <p:txBody>
              <a:bodyPr anchor="ctr"/>
              <a:lstStyle/>
              <a:p>
                <a:pPr algn="ctr"/>
                <a:endParaRPr/>
              </a:p>
            </p:txBody>
          </p:sp>
        </p:grpSp>
        <p:sp>
          <p:nvSpPr>
            <p:cNvPr id="26" name="îşḷiḑe">
              <a:extLst>
                <a:ext uri="{FF2B5EF4-FFF2-40B4-BE49-F238E27FC236}">
                  <a16:creationId xmlns:a16="http://schemas.microsoft.com/office/drawing/2014/main" id="{CDDCB7B9-199C-436E-AD2F-4B9F00AACF06}"/>
                </a:ext>
              </a:extLst>
            </p:cNvPr>
            <p:cNvSpPr/>
            <p:nvPr/>
          </p:nvSpPr>
          <p:spPr bwMode="auto">
            <a:xfrm>
              <a:off x="1648577" y="2710923"/>
              <a:ext cx="4761745" cy="2753779"/>
            </a:xfrm>
            <a:custGeom>
              <a:avLst/>
              <a:gdLst>
                <a:gd name="T0" fmla="*/ 418 w 425"/>
                <a:gd name="T1" fmla="*/ 246 h 246"/>
                <a:gd name="T2" fmla="*/ 7 w 425"/>
                <a:gd name="T3" fmla="*/ 246 h 246"/>
                <a:gd name="T4" fmla="*/ 0 w 425"/>
                <a:gd name="T5" fmla="*/ 239 h 246"/>
                <a:gd name="T6" fmla="*/ 0 w 425"/>
                <a:gd name="T7" fmla="*/ 6 h 246"/>
                <a:gd name="T8" fmla="*/ 7 w 425"/>
                <a:gd name="T9" fmla="*/ 0 h 246"/>
                <a:gd name="T10" fmla="*/ 418 w 425"/>
                <a:gd name="T11" fmla="*/ 0 h 246"/>
                <a:gd name="T12" fmla="*/ 425 w 425"/>
                <a:gd name="T13" fmla="*/ 6 h 246"/>
                <a:gd name="T14" fmla="*/ 425 w 425"/>
                <a:gd name="T15" fmla="*/ 239 h 246"/>
                <a:gd name="T16" fmla="*/ 418 w 425"/>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46">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solidFill>
              <a:schemeClr val="bg1">
                <a:lumMod val="95000"/>
              </a:schemeClr>
            </a:solidFill>
            <a:ln>
              <a:noFill/>
            </a:ln>
          </p:spPr>
          <p:txBody>
            <a:bodyPr anchor="ctr"/>
            <a:lstStyle/>
            <a:p>
              <a:pPr algn="ctr"/>
              <a:endParaRPr/>
            </a:p>
          </p:txBody>
        </p:sp>
      </p:grpSp>
      <p:sp>
        <p:nvSpPr>
          <p:cNvPr id="53" name="Rectangle 3"/>
          <p:cNvSpPr txBox="1">
            <a:spLocks noChangeArrowheads="1"/>
          </p:cNvSpPr>
          <p:nvPr/>
        </p:nvSpPr>
        <p:spPr bwMode="auto">
          <a:xfrm>
            <a:off x="2312937" y="1127523"/>
            <a:ext cx="2833024" cy="615553"/>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zh-TW" altLang="en-US" sz="4000" b="1" dirty="0">
                <a:solidFill>
                  <a:srgbClr val="F26A6D"/>
                </a:solidFill>
                <a:latin typeface="微軟正黑體" panose="020B0604030504040204" pitchFamily="34" charset="-120"/>
                <a:ea typeface="微軟正黑體" panose="020B0604030504040204" pitchFamily="34" charset="-120"/>
                <a:cs typeface="Tahoma" pitchFamily="34" charset="0"/>
              </a:rPr>
              <a:t>福利</a:t>
            </a:r>
            <a:r>
              <a:rPr lang="zh-TW" altLang="en-US" sz="4000" b="1" dirty="0" smtClean="0">
                <a:solidFill>
                  <a:srgbClr val="F26A6D"/>
                </a:solidFill>
                <a:latin typeface="微軟正黑體" panose="020B0604030504040204" pitchFamily="34" charset="-120"/>
                <a:ea typeface="微軟正黑體" panose="020B0604030504040204" pitchFamily="34" charset="-120"/>
                <a:cs typeface="Tahoma" pitchFamily="34" charset="0"/>
              </a:rPr>
              <a:t>待遇</a:t>
            </a:r>
            <a:r>
              <a:rPr lang="en-US" altLang="zh-TW" sz="4000" b="1" dirty="0" smtClean="0">
                <a:solidFill>
                  <a:srgbClr val="F26A6D"/>
                </a:solidFill>
                <a:latin typeface="微軟正黑體" panose="020B0604030504040204" pitchFamily="34" charset="-120"/>
                <a:ea typeface="微軟正黑體" panose="020B0604030504040204" pitchFamily="34" charset="-120"/>
                <a:cs typeface="Tahoma" pitchFamily="34" charset="0"/>
              </a:rPr>
              <a:t>(2)</a:t>
            </a:r>
            <a:endParaRPr lang="zh-CN" altLang="en-US" sz="4000" b="1" dirty="0" smtClean="0">
              <a:solidFill>
                <a:srgbClr val="F26A6D"/>
              </a:solidFill>
              <a:latin typeface="微軟正黑體" panose="020B0604030504040204" pitchFamily="34" charset="-120"/>
              <a:ea typeface="微軟正黑體" panose="020B0604030504040204" pitchFamily="34" charset="-120"/>
              <a:cs typeface="Tahoma" pitchFamily="34" charset="0"/>
            </a:endParaRPr>
          </a:p>
        </p:txBody>
      </p:sp>
      <p:sp>
        <p:nvSpPr>
          <p:cNvPr id="54" name="Rectangle 3"/>
          <p:cNvSpPr txBox="1">
            <a:spLocks noChangeArrowheads="1"/>
          </p:cNvSpPr>
          <p:nvPr/>
        </p:nvSpPr>
        <p:spPr bwMode="auto">
          <a:xfrm>
            <a:off x="2107596" y="1987107"/>
            <a:ext cx="8193178" cy="276998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514350" indent="-514350" algn="l">
              <a:spcBef>
                <a:spcPts val="600"/>
              </a:spcBef>
              <a:spcAft>
                <a:spcPts val="600"/>
              </a:spcAft>
              <a:buFont typeface="+mj-lt"/>
              <a:buAutoNum type="arabicPeriod" startAt="4"/>
              <a:defRPr/>
            </a:pP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每</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月</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依</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營運獲利</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情況核發產銷盈餘獎金。</a:t>
            </a:r>
            <a:endPar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endParaRPr>
          </a:p>
          <a:p>
            <a:pPr marL="514350" indent="-514350" algn="l">
              <a:spcBef>
                <a:spcPts val="600"/>
              </a:spcBef>
              <a:spcAft>
                <a:spcPts val="600"/>
              </a:spcAft>
              <a:buFont typeface="+mj-lt"/>
              <a:buAutoNum type="arabicPeriod" startAt="4"/>
              <a:defRPr/>
            </a:pP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每年</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依營運獲利情況及員工績效表現核發獎金及員工酬勞</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a:t>
            </a:r>
            <a:endPar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endParaRPr>
          </a:p>
          <a:p>
            <a:pPr marL="514350" indent="-514350" algn="l">
              <a:spcBef>
                <a:spcPts val="600"/>
              </a:spcBef>
              <a:spcAft>
                <a:spcPts val="600"/>
              </a:spcAft>
              <a:buFont typeface="+mj-lt"/>
              <a:buAutoNum type="arabicPeriod" startAt="4"/>
              <a:defRPr/>
            </a:pP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每年</a:t>
            </a:r>
            <a:r>
              <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16,000</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元彈性福利金、</a:t>
            </a:r>
            <a:r>
              <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6,000</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元旅遊補助、</a:t>
            </a:r>
            <a:r>
              <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5,500</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元四節代金</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a:t>
            </a:r>
            <a:r>
              <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1,000</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元</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生日禮金</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rPr>
              <a:t>。</a:t>
            </a:r>
            <a:endParaRPr lang="en-US" altLang="zh-TW"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ahoma" pitchFamily="34" charset="0"/>
            </a:endParaRPr>
          </a:p>
        </p:txBody>
      </p:sp>
      <p:pic>
        <p:nvPicPr>
          <p:cNvPr id="56" name="圖片 5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spTree>
    <p:extLst>
      <p:ext uri="{BB962C8B-B14F-4D97-AF65-F5344CB8AC3E}">
        <p14:creationId xmlns:p14="http://schemas.microsoft.com/office/powerpoint/2010/main" val="205874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67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95080" y="4634374"/>
            <a:ext cx="6092825" cy="830997"/>
          </a:xfrm>
          <a:prstGeom prst="rect">
            <a:avLst/>
          </a:prstGeom>
        </p:spPr>
        <p:txBody>
          <a:bodyPr>
            <a:spAutoFit/>
          </a:bodyPr>
          <a:lstStyle/>
          <a:p>
            <a:r>
              <a:rPr lang="zh-TW" altLang="en-US" dirty="0"/>
              <a:t>✽相關資料可參閱：公開資訊觀測站</a:t>
            </a:r>
            <a:r>
              <a:rPr lang="en-US" altLang="zh-TW" dirty="0"/>
              <a:t>https://mops.twse.com.tw/mops/web/t100sb15</a:t>
            </a:r>
            <a:endParaRPr lang="zh-TW" altLang="en-US" dirty="0"/>
          </a:p>
        </p:txBody>
      </p:sp>
      <p:pic>
        <p:nvPicPr>
          <p:cNvPr id="4" name="圖片 3"/>
          <p:cNvPicPr>
            <a:picLocks noChangeAspect="1"/>
          </p:cNvPicPr>
          <p:nvPr/>
        </p:nvPicPr>
        <p:blipFill>
          <a:blip r:embed="rId2"/>
          <a:stretch>
            <a:fillRect/>
          </a:stretch>
        </p:blipFill>
        <p:spPr>
          <a:xfrm>
            <a:off x="1254868" y="1696666"/>
            <a:ext cx="9533105" cy="2095500"/>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42184" y="6430172"/>
            <a:ext cx="2167132" cy="515113"/>
          </a:xfrm>
          <a:prstGeom prst="rect">
            <a:avLst/>
          </a:prstGeom>
        </p:spPr>
      </p:pic>
    </p:spTree>
    <p:extLst>
      <p:ext uri="{BB962C8B-B14F-4D97-AF65-F5344CB8AC3E}">
        <p14:creationId xmlns:p14="http://schemas.microsoft.com/office/powerpoint/2010/main" val="3050871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3">
            <a:extLst>
              <a:ext uri="{FF2B5EF4-FFF2-40B4-BE49-F238E27FC236}">
                <a16:creationId xmlns:a16="http://schemas.microsoft.com/office/drawing/2014/main" id="{BA744E35-F752-4559-8CAA-3E0931C7A667}"/>
              </a:ext>
            </a:extLst>
          </p:cNvPr>
          <p:cNvGrpSpPr/>
          <p:nvPr/>
        </p:nvGrpSpPr>
        <p:grpSpPr>
          <a:xfrm>
            <a:off x="0" y="2095760"/>
            <a:ext cx="5375066" cy="5105140"/>
            <a:chOff x="0" y="79375"/>
            <a:chExt cx="7512051" cy="6734176"/>
          </a:xfrm>
        </p:grpSpPr>
        <p:sp>
          <p:nvSpPr>
            <p:cNvPr id="24" name="Freeform 6">
              <a:extLst>
                <a:ext uri="{FF2B5EF4-FFF2-40B4-BE49-F238E27FC236}">
                  <a16:creationId xmlns:a16="http://schemas.microsoft.com/office/drawing/2014/main" id="{9B5F29B5-BC6D-4FDF-A0BD-BBBC117068C2}"/>
                </a:ext>
              </a:extLst>
            </p:cNvPr>
            <p:cNvSpPr>
              <a:spLocks/>
            </p:cNvSpPr>
            <p:nvPr/>
          </p:nvSpPr>
          <p:spPr bwMode="auto">
            <a:xfrm>
              <a:off x="1377950" y="79375"/>
              <a:ext cx="4754563" cy="5986463"/>
            </a:xfrm>
            <a:custGeom>
              <a:avLst/>
              <a:gdLst>
                <a:gd name="T0" fmla="*/ 1136 w 2995"/>
                <a:gd name="T1" fmla="*/ 3771 h 3771"/>
                <a:gd name="T2" fmla="*/ 2995 w 2995"/>
                <a:gd name="T3" fmla="*/ 3449 h 3771"/>
                <a:gd name="T4" fmla="*/ 2399 w 2995"/>
                <a:gd name="T5" fmla="*/ 0 h 3771"/>
                <a:gd name="T6" fmla="*/ 0 w 2995"/>
                <a:gd name="T7" fmla="*/ 414 h 3771"/>
                <a:gd name="T8" fmla="*/ 511 w 2995"/>
                <a:gd name="T9" fmla="*/ 3373 h 3771"/>
                <a:gd name="T10" fmla="*/ 1136 w 2995"/>
                <a:gd name="T11" fmla="*/ 3771 h 3771"/>
              </a:gdLst>
              <a:ahLst/>
              <a:cxnLst>
                <a:cxn ang="0">
                  <a:pos x="T0" y="T1"/>
                </a:cxn>
                <a:cxn ang="0">
                  <a:pos x="T2" y="T3"/>
                </a:cxn>
                <a:cxn ang="0">
                  <a:pos x="T4" y="T5"/>
                </a:cxn>
                <a:cxn ang="0">
                  <a:pos x="T6" y="T7"/>
                </a:cxn>
                <a:cxn ang="0">
                  <a:pos x="T8" y="T9"/>
                </a:cxn>
                <a:cxn ang="0">
                  <a:pos x="T10" y="T11"/>
                </a:cxn>
              </a:cxnLst>
              <a:rect l="0" t="0" r="r" b="b"/>
              <a:pathLst>
                <a:path w="2995" h="3771">
                  <a:moveTo>
                    <a:pt x="1136" y="3771"/>
                  </a:moveTo>
                  <a:lnTo>
                    <a:pt x="2995" y="3449"/>
                  </a:lnTo>
                  <a:lnTo>
                    <a:pt x="2399" y="0"/>
                  </a:lnTo>
                  <a:lnTo>
                    <a:pt x="0" y="414"/>
                  </a:lnTo>
                  <a:lnTo>
                    <a:pt x="511" y="3373"/>
                  </a:lnTo>
                  <a:lnTo>
                    <a:pt x="1136" y="3771"/>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25" name="Freeform 7">
              <a:extLst>
                <a:ext uri="{FF2B5EF4-FFF2-40B4-BE49-F238E27FC236}">
                  <a16:creationId xmlns:a16="http://schemas.microsoft.com/office/drawing/2014/main" id="{0D0CD279-4C47-4E7E-812D-C3E270AFEA6C}"/>
                </a:ext>
              </a:extLst>
            </p:cNvPr>
            <p:cNvSpPr>
              <a:spLocks/>
            </p:cNvSpPr>
            <p:nvPr/>
          </p:nvSpPr>
          <p:spPr bwMode="auto">
            <a:xfrm>
              <a:off x="1377950" y="79375"/>
              <a:ext cx="4754563" cy="5986463"/>
            </a:xfrm>
            <a:custGeom>
              <a:avLst/>
              <a:gdLst>
                <a:gd name="T0" fmla="*/ 1136 w 2995"/>
                <a:gd name="T1" fmla="*/ 3771 h 3771"/>
                <a:gd name="T2" fmla="*/ 2995 w 2995"/>
                <a:gd name="T3" fmla="*/ 3449 h 3771"/>
                <a:gd name="T4" fmla="*/ 2399 w 2995"/>
                <a:gd name="T5" fmla="*/ 0 h 3771"/>
                <a:gd name="T6" fmla="*/ 0 w 2995"/>
                <a:gd name="T7" fmla="*/ 414 h 3771"/>
                <a:gd name="T8" fmla="*/ 511 w 2995"/>
                <a:gd name="T9" fmla="*/ 3373 h 3771"/>
                <a:gd name="T10" fmla="*/ 1136 w 2995"/>
                <a:gd name="T11" fmla="*/ 3771 h 3771"/>
              </a:gdLst>
              <a:ahLst/>
              <a:cxnLst>
                <a:cxn ang="0">
                  <a:pos x="T0" y="T1"/>
                </a:cxn>
                <a:cxn ang="0">
                  <a:pos x="T2" y="T3"/>
                </a:cxn>
                <a:cxn ang="0">
                  <a:pos x="T4" y="T5"/>
                </a:cxn>
                <a:cxn ang="0">
                  <a:pos x="T6" y="T7"/>
                </a:cxn>
                <a:cxn ang="0">
                  <a:pos x="T8" y="T9"/>
                </a:cxn>
                <a:cxn ang="0">
                  <a:pos x="T10" y="T11"/>
                </a:cxn>
              </a:cxnLst>
              <a:rect l="0" t="0" r="r" b="b"/>
              <a:pathLst>
                <a:path w="2995" h="3771">
                  <a:moveTo>
                    <a:pt x="1136" y="3771"/>
                  </a:moveTo>
                  <a:lnTo>
                    <a:pt x="2995" y="3449"/>
                  </a:lnTo>
                  <a:lnTo>
                    <a:pt x="2399" y="0"/>
                  </a:lnTo>
                  <a:lnTo>
                    <a:pt x="0" y="414"/>
                  </a:lnTo>
                  <a:lnTo>
                    <a:pt x="511" y="3373"/>
                  </a:lnTo>
                  <a:lnTo>
                    <a:pt x="1136" y="37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26" name="Freeform 8">
              <a:extLst>
                <a:ext uri="{FF2B5EF4-FFF2-40B4-BE49-F238E27FC236}">
                  <a16:creationId xmlns:a16="http://schemas.microsoft.com/office/drawing/2014/main" id="{F608F19B-C184-4F90-9F7F-CAA7B7D862F4}"/>
                </a:ext>
              </a:extLst>
            </p:cNvPr>
            <p:cNvSpPr>
              <a:spLocks/>
            </p:cNvSpPr>
            <p:nvPr/>
          </p:nvSpPr>
          <p:spPr bwMode="auto">
            <a:xfrm>
              <a:off x="2189163" y="5287963"/>
              <a:ext cx="992188" cy="777875"/>
            </a:xfrm>
            <a:custGeom>
              <a:avLst/>
              <a:gdLst>
                <a:gd name="T0" fmla="*/ 0 w 625"/>
                <a:gd name="T1" fmla="*/ 92 h 490"/>
                <a:gd name="T2" fmla="*/ 540 w 625"/>
                <a:gd name="T3" fmla="*/ 0 h 490"/>
                <a:gd name="T4" fmla="*/ 625 w 625"/>
                <a:gd name="T5" fmla="*/ 490 h 490"/>
                <a:gd name="T6" fmla="*/ 0 w 625"/>
                <a:gd name="T7" fmla="*/ 92 h 490"/>
              </a:gdLst>
              <a:ahLst/>
              <a:cxnLst>
                <a:cxn ang="0">
                  <a:pos x="T0" y="T1"/>
                </a:cxn>
                <a:cxn ang="0">
                  <a:pos x="T2" y="T3"/>
                </a:cxn>
                <a:cxn ang="0">
                  <a:pos x="T4" y="T5"/>
                </a:cxn>
                <a:cxn ang="0">
                  <a:pos x="T6" y="T7"/>
                </a:cxn>
              </a:cxnLst>
              <a:rect l="0" t="0" r="r" b="b"/>
              <a:pathLst>
                <a:path w="625" h="490">
                  <a:moveTo>
                    <a:pt x="0" y="92"/>
                  </a:moveTo>
                  <a:lnTo>
                    <a:pt x="540" y="0"/>
                  </a:lnTo>
                  <a:lnTo>
                    <a:pt x="625" y="490"/>
                  </a:lnTo>
                  <a:lnTo>
                    <a:pt x="0" y="9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pic>
          <p:nvPicPr>
            <p:cNvPr id="27" name="Picture 9">
              <a:extLst>
                <a:ext uri="{FF2B5EF4-FFF2-40B4-BE49-F238E27FC236}">
                  <a16:creationId xmlns:a16="http://schemas.microsoft.com/office/drawing/2014/main" id="{4B05BF24-FBF2-419B-A536-0507F0B73A60}"/>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674813" y="2711450"/>
              <a:ext cx="158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0">
              <a:extLst>
                <a:ext uri="{FF2B5EF4-FFF2-40B4-BE49-F238E27FC236}">
                  <a16:creationId xmlns:a16="http://schemas.microsoft.com/office/drawing/2014/main" id="{718217E6-20ED-42F2-88AB-7C72931EF3AA}"/>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679575" y="2546350"/>
              <a:ext cx="14922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1">
              <a:extLst>
                <a:ext uri="{FF2B5EF4-FFF2-40B4-BE49-F238E27FC236}">
                  <a16:creationId xmlns:a16="http://schemas.microsoft.com/office/drawing/2014/main" id="{DEF14085-AC94-42E1-8DCE-939F2D6451A8}"/>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679575" y="815975"/>
              <a:ext cx="1492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2">
              <a:extLst>
                <a:ext uri="{FF2B5EF4-FFF2-40B4-BE49-F238E27FC236}">
                  <a16:creationId xmlns:a16="http://schemas.microsoft.com/office/drawing/2014/main" id="{252832A8-D709-4C6E-A661-625F231E4168}"/>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5670550" y="857250"/>
              <a:ext cx="1809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3">
              <a:extLst>
                <a:ext uri="{FF2B5EF4-FFF2-40B4-BE49-F238E27FC236}">
                  <a16:creationId xmlns:a16="http://schemas.microsoft.com/office/drawing/2014/main" id="{4DB50F7A-7666-4C6E-B22A-DAE9A8BA88CD}"/>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5675313" y="860425"/>
              <a:ext cx="179388"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4">
              <a:extLst>
                <a:ext uri="{FF2B5EF4-FFF2-40B4-BE49-F238E27FC236}">
                  <a16:creationId xmlns:a16="http://schemas.microsoft.com/office/drawing/2014/main" id="{975B4384-B596-41D9-9C4F-E40A504A15FB}"/>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5675313" y="2974975"/>
              <a:ext cx="15716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15">
              <a:extLst>
                <a:ext uri="{FF2B5EF4-FFF2-40B4-BE49-F238E27FC236}">
                  <a16:creationId xmlns:a16="http://schemas.microsoft.com/office/drawing/2014/main" id="{EF684CDA-1E4C-4E53-B49B-60229BE15C42}"/>
                </a:ext>
              </a:extLst>
            </p:cNvPr>
            <p:cNvSpPr>
              <a:spLocks/>
            </p:cNvSpPr>
            <p:nvPr/>
          </p:nvSpPr>
          <p:spPr bwMode="auto">
            <a:xfrm>
              <a:off x="1152525" y="4292600"/>
              <a:ext cx="747713" cy="709613"/>
            </a:xfrm>
            <a:custGeom>
              <a:avLst/>
              <a:gdLst>
                <a:gd name="T0" fmla="*/ 372 w 471"/>
                <a:gd name="T1" fmla="*/ 447 h 447"/>
                <a:gd name="T2" fmla="*/ 0 w 471"/>
                <a:gd name="T3" fmla="*/ 109 h 447"/>
                <a:gd name="T4" fmla="*/ 100 w 471"/>
                <a:gd name="T5" fmla="*/ 0 h 447"/>
                <a:gd name="T6" fmla="*/ 471 w 471"/>
                <a:gd name="T7" fmla="*/ 339 h 447"/>
                <a:gd name="T8" fmla="*/ 372 w 471"/>
                <a:gd name="T9" fmla="*/ 447 h 447"/>
              </a:gdLst>
              <a:ahLst/>
              <a:cxnLst>
                <a:cxn ang="0">
                  <a:pos x="T0" y="T1"/>
                </a:cxn>
                <a:cxn ang="0">
                  <a:pos x="T2" y="T3"/>
                </a:cxn>
                <a:cxn ang="0">
                  <a:pos x="T4" y="T5"/>
                </a:cxn>
                <a:cxn ang="0">
                  <a:pos x="T6" y="T7"/>
                </a:cxn>
                <a:cxn ang="0">
                  <a:pos x="T8" y="T9"/>
                </a:cxn>
              </a:cxnLst>
              <a:rect l="0" t="0" r="r" b="b"/>
              <a:pathLst>
                <a:path w="471" h="447">
                  <a:moveTo>
                    <a:pt x="372" y="447"/>
                  </a:moveTo>
                  <a:lnTo>
                    <a:pt x="0" y="109"/>
                  </a:lnTo>
                  <a:lnTo>
                    <a:pt x="100" y="0"/>
                  </a:lnTo>
                  <a:lnTo>
                    <a:pt x="471" y="339"/>
                  </a:lnTo>
                  <a:lnTo>
                    <a:pt x="372" y="447"/>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45" name="Freeform 16">
              <a:extLst>
                <a:ext uri="{FF2B5EF4-FFF2-40B4-BE49-F238E27FC236}">
                  <a16:creationId xmlns:a16="http://schemas.microsoft.com/office/drawing/2014/main" id="{BD9766A5-3169-45E2-808B-5620E2369375}"/>
                </a:ext>
              </a:extLst>
            </p:cNvPr>
            <p:cNvSpPr>
              <a:spLocks/>
            </p:cNvSpPr>
            <p:nvPr/>
          </p:nvSpPr>
          <p:spPr bwMode="auto">
            <a:xfrm>
              <a:off x="1223963" y="3541713"/>
              <a:ext cx="1416050" cy="1404938"/>
            </a:xfrm>
            <a:custGeom>
              <a:avLst/>
              <a:gdLst>
                <a:gd name="T0" fmla="*/ 282 w 377"/>
                <a:gd name="T1" fmla="*/ 328 h 374"/>
                <a:gd name="T2" fmla="*/ 132 w 377"/>
                <a:gd name="T3" fmla="*/ 335 h 374"/>
                <a:gd name="T4" fmla="*/ 46 w 377"/>
                <a:gd name="T5" fmla="*/ 256 h 374"/>
                <a:gd name="T6" fmla="*/ 39 w 377"/>
                <a:gd name="T7" fmla="*/ 107 h 374"/>
                <a:gd name="T8" fmla="*/ 95 w 377"/>
                <a:gd name="T9" fmla="*/ 46 h 374"/>
                <a:gd name="T10" fmla="*/ 244 w 377"/>
                <a:gd name="T11" fmla="*/ 39 h 374"/>
                <a:gd name="T12" fmla="*/ 330 w 377"/>
                <a:gd name="T13" fmla="*/ 118 h 374"/>
                <a:gd name="T14" fmla="*/ 337 w 377"/>
                <a:gd name="T15" fmla="*/ 267 h 374"/>
                <a:gd name="T16" fmla="*/ 282 w 377"/>
                <a:gd name="T17" fmla="*/ 32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4">
                  <a:moveTo>
                    <a:pt x="282" y="328"/>
                  </a:moveTo>
                  <a:cubicBezTo>
                    <a:pt x="242" y="371"/>
                    <a:pt x="175" y="374"/>
                    <a:pt x="132" y="335"/>
                  </a:cubicBezTo>
                  <a:cubicBezTo>
                    <a:pt x="46" y="256"/>
                    <a:pt x="46" y="256"/>
                    <a:pt x="46" y="256"/>
                  </a:cubicBezTo>
                  <a:cubicBezTo>
                    <a:pt x="3" y="217"/>
                    <a:pt x="0" y="150"/>
                    <a:pt x="39" y="107"/>
                  </a:cubicBezTo>
                  <a:cubicBezTo>
                    <a:pt x="95" y="46"/>
                    <a:pt x="95" y="46"/>
                    <a:pt x="95" y="46"/>
                  </a:cubicBezTo>
                  <a:cubicBezTo>
                    <a:pt x="134" y="3"/>
                    <a:pt x="201" y="0"/>
                    <a:pt x="244" y="39"/>
                  </a:cubicBezTo>
                  <a:cubicBezTo>
                    <a:pt x="330" y="118"/>
                    <a:pt x="330" y="118"/>
                    <a:pt x="330" y="118"/>
                  </a:cubicBezTo>
                  <a:cubicBezTo>
                    <a:pt x="373" y="157"/>
                    <a:pt x="377" y="224"/>
                    <a:pt x="337" y="267"/>
                  </a:cubicBezTo>
                  <a:lnTo>
                    <a:pt x="282" y="328"/>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46" name="Freeform 17">
              <a:extLst>
                <a:ext uri="{FF2B5EF4-FFF2-40B4-BE49-F238E27FC236}">
                  <a16:creationId xmlns:a16="http://schemas.microsoft.com/office/drawing/2014/main" id="{06C3E633-DD54-4218-A4C8-5A5D3B8DDCE3}"/>
                </a:ext>
              </a:extLst>
            </p:cNvPr>
            <p:cNvSpPr>
              <a:spLocks/>
            </p:cNvSpPr>
            <p:nvPr/>
          </p:nvSpPr>
          <p:spPr bwMode="auto">
            <a:xfrm>
              <a:off x="1554163" y="2873375"/>
              <a:ext cx="995363" cy="1069975"/>
            </a:xfrm>
            <a:custGeom>
              <a:avLst/>
              <a:gdLst>
                <a:gd name="T0" fmla="*/ 74 w 265"/>
                <a:gd name="T1" fmla="*/ 263 h 285"/>
                <a:gd name="T2" fmla="*/ 15 w 265"/>
                <a:gd name="T3" fmla="*/ 271 h 285"/>
                <a:gd name="T4" fmla="*/ 18 w 265"/>
                <a:gd name="T5" fmla="*/ 212 h 285"/>
                <a:gd name="T6" fmla="*/ 191 w 265"/>
                <a:gd name="T7" fmla="*/ 22 h 285"/>
                <a:gd name="T8" fmla="*/ 249 w 265"/>
                <a:gd name="T9" fmla="*/ 14 h 285"/>
                <a:gd name="T10" fmla="*/ 247 w 265"/>
                <a:gd name="T11" fmla="*/ 73 h 285"/>
                <a:gd name="T12" fmla="*/ 74 w 265"/>
                <a:gd name="T13" fmla="*/ 263 h 285"/>
              </a:gdLst>
              <a:ahLst/>
              <a:cxnLst>
                <a:cxn ang="0">
                  <a:pos x="T0" y="T1"/>
                </a:cxn>
                <a:cxn ang="0">
                  <a:pos x="T2" y="T3"/>
                </a:cxn>
                <a:cxn ang="0">
                  <a:pos x="T4" y="T5"/>
                </a:cxn>
                <a:cxn ang="0">
                  <a:pos x="T6" y="T7"/>
                </a:cxn>
                <a:cxn ang="0">
                  <a:pos x="T8" y="T9"/>
                </a:cxn>
                <a:cxn ang="0">
                  <a:pos x="T10" y="T11"/>
                </a:cxn>
                <a:cxn ang="0">
                  <a:pos x="T12" y="T13"/>
                </a:cxn>
              </a:cxnLst>
              <a:rect l="0" t="0" r="r" b="b"/>
              <a:pathLst>
                <a:path w="265" h="285">
                  <a:moveTo>
                    <a:pt x="74" y="263"/>
                  </a:moveTo>
                  <a:cubicBezTo>
                    <a:pt x="57" y="281"/>
                    <a:pt x="31" y="285"/>
                    <a:pt x="15" y="271"/>
                  </a:cubicBezTo>
                  <a:cubicBezTo>
                    <a:pt x="0" y="257"/>
                    <a:pt x="1" y="230"/>
                    <a:pt x="18" y="212"/>
                  </a:cubicBezTo>
                  <a:cubicBezTo>
                    <a:pt x="191" y="22"/>
                    <a:pt x="191" y="22"/>
                    <a:pt x="191" y="22"/>
                  </a:cubicBezTo>
                  <a:cubicBezTo>
                    <a:pt x="208" y="4"/>
                    <a:pt x="234" y="0"/>
                    <a:pt x="249" y="14"/>
                  </a:cubicBezTo>
                  <a:cubicBezTo>
                    <a:pt x="265" y="28"/>
                    <a:pt x="264" y="55"/>
                    <a:pt x="247" y="73"/>
                  </a:cubicBezTo>
                  <a:lnTo>
                    <a:pt x="74" y="263"/>
                  </a:lnTo>
                  <a:close/>
                </a:path>
              </a:pathLst>
            </a:custGeom>
            <a:solidFill>
              <a:srgbClr val="FCF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47" name="Freeform 18">
              <a:extLst>
                <a:ext uri="{FF2B5EF4-FFF2-40B4-BE49-F238E27FC236}">
                  <a16:creationId xmlns:a16="http://schemas.microsoft.com/office/drawing/2014/main" id="{4DC04A6C-3F6F-40A9-BEE3-012A3D0DEA7F}"/>
                </a:ext>
              </a:extLst>
            </p:cNvPr>
            <p:cNvSpPr>
              <a:spLocks/>
            </p:cNvSpPr>
            <p:nvPr/>
          </p:nvSpPr>
          <p:spPr bwMode="auto">
            <a:xfrm>
              <a:off x="1881188" y="3387725"/>
              <a:ext cx="635000" cy="654050"/>
            </a:xfrm>
            <a:custGeom>
              <a:avLst/>
              <a:gdLst>
                <a:gd name="T0" fmla="*/ 67 w 169"/>
                <a:gd name="T1" fmla="*/ 162 h 174"/>
                <a:gd name="T2" fmla="*/ 20 w 169"/>
                <a:gd name="T3" fmla="*/ 159 h 174"/>
                <a:gd name="T4" fmla="*/ 11 w 169"/>
                <a:gd name="T5" fmla="*/ 111 h 174"/>
                <a:gd name="T6" fmla="*/ 102 w 169"/>
                <a:gd name="T7" fmla="*/ 12 h 174"/>
                <a:gd name="T8" fmla="*/ 150 w 169"/>
                <a:gd name="T9" fmla="*/ 16 h 174"/>
                <a:gd name="T10" fmla="*/ 158 w 169"/>
                <a:gd name="T11" fmla="*/ 63 h 174"/>
                <a:gd name="T12" fmla="*/ 67 w 169"/>
                <a:gd name="T13" fmla="*/ 162 h 174"/>
              </a:gdLst>
              <a:ahLst/>
              <a:cxnLst>
                <a:cxn ang="0">
                  <a:pos x="T0" y="T1"/>
                </a:cxn>
                <a:cxn ang="0">
                  <a:pos x="T2" y="T3"/>
                </a:cxn>
                <a:cxn ang="0">
                  <a:pos x="T4" y="T5"/>
                </a:cxn>
                <a:cxn ang="0">
                  <a:pos x="T6" y="T7"/>
                </a:cxn>
                <a:cxn ang="0">
                  <a:pos x="T8" y="T9"/>
                </a:cxn>
                <a:cxn ang="0">
                  <a:pos x="T10" y="T11"/>
                </a:cxn>
                <a:cxn ang="0">
                  <a:pos x="T12" y="T13"/>
                </a:cxn>
              </a:cxnLst>
              <a:rect l="0" t="0" r="r" b="b"/>
              <a:pathLst>
                <a:path w="169" h="174">
                  <a:moveTo>
                    <a:pt x="67" y="162"/>
                  </a:moveTo>
                  <a:cubicBezTo>
                    <a:pt x="56" y="174"/>
                    <a:pt x="35" y="173"/>
                    <a:pt x="20" y="159"/>
                  </a:cubicBezTo>
                  <a:cubicBezTo>
                    <a:pt x="4" y="145"/>
                    <a:pt x="0" y="123"/>
                    <a:pt x="11" y="111"/>
                  </a:cubicBezTo>
                  <a:cubicBezTo>
                    <a:pt x="102" y="12"/>
                    <a:pt x="102" y="12"/>
                    <a:pt x="102" y="12"/>
                  </a:cubicBezTo>
                  <a:cubicBezTo>
                    <a:pt x="113" y="0"/>
                    <a:pt x="134" y="2"/>
                    <a:pt x="150" y="16"/>
                  </a:cubicBezTo>
                  <a:cubicBezTo>
                    <a:pt x="165" y="30"/>
                    <a:pt x="169" y="51"/>
                    <a:pt x="158" y="63"/>
                  </a:cubicBezTo>
                  <a:lnTo>
                    <a:pt x="67" y="162"/>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48" name="Freeform 19">
              <a:extLst>
                <a:ext uri="{FF2B5EF4-FFF2-40B4-BE49-F238E27FC236}">
                  <a16:creationId xmlns:a16="http://schemas.microsoft.com/office/drawing/2014/main" id="{6E3DAD55-187C-4B4E-9417-927ED79ED2B0}"/>
                </a:ext>
              </a:extLst>
            </p:cNvPr>
            <p:cNvSpPr>
              <a:spLocks/>
            </p:cNvSpPr>
            <p:nvPr/>
          </p:nvSpPr>
          <p:spPr bwMode="auto">
            <a:xfrm>
              <a:off x="2125663" y="3613150"/>
              <a:ext cx="627063" cy="649288"/>
            </a:xfrm>
            <a:custGeom>
              <a:avLst/>
              <a:gdLst>
                <a:gd name="T0" fmla="*/ 67 w 167"/>
                <a:gd name="T1" fmla="*/ 161 h 173"/>
                <a:gd name="T2" fmla="*/ 19 w 167"/>
                <a:gd name="T3" fmla="*/ 157 h 173"/>
                <a:gd name="T4" fmla="*/ 10 w 167"/>
                <a:gd name="T5" fmla="*/ 110 h 173"/>
                <a:gd name="T6" fmla="*/ 100 w 167"/>
                <a:gd name="T7" fmla="*/ 12 h 173"/>
                <a:gd name="T8" fmla="*/ 148 w 167"/>
                <a:gd name="T9" fmla="*/ 16 h 173"/>
                <a:gd name="T10" fmla="*/ 156 w 167"/>
                <a:gd name="T11" fmla="*/ 63 h 173"/>
                <a:gd name="T12" fmla="*/ 67 w 167"/>
                <a:gd name="T13" fmla="*/ 161 h 173"/>
              </a:gdLst>
              <a:ahLst/>
              <a:cxnLst>
                <a:cxn ang="0">
                  <a:pos x="T0" y="T1"/>
                </a:cxn>
                <a:cxn ang="0">
                  <a:pos x="T2" y="T3"/>
                </a:cxn>
                <a:cxn ang="0">
                  <a:pos x="T4" y="T5"/>
                </a:cxn>
                <a:cxn ang="0">
                  <a:pos x="T6" y="T7"/>
                </a:cxn>
                <a:cxn ang="0">
                  <a:pos x="T8" y="T9"/>
                </a:cxn>
                <a:cxn ang="0">
                  <a:pos x="T10" y="T11"/>
                </a:cxn>
                <a:cxn ang="0">
                  <a:pos x="T12" y="T13"/>
                </a:cxn>
              </a:cxnLst>
              <a:rect l="0" t="0" r="r" b="b"/>
              <a:pathLst>
                <a:path w="167" h="173">
                  <a:moveTo>
                    <a:pt x="67" y="161"/>
                  </a:moveTo>
                  <a:cubicBezTo>
                    <a:pt x="56" y="173"/>
                    <a:pt x="34" y="171"/>
                    <a:pt x="19" y="157"/>
                  </a:cubicBezTo>
                  <a:cubicBezTo>
                    <a:pt x="3" y="143"/>
                    <a:pt x="0" y="122"/>
                    <a:pt x="10" y="110"/>
                  </a:cubicBezTo>
                  <a:cubicBezTo>
                    <a:pt x="100" y="12"/>
                    <a:pt x="100" y="12"/>
                    <a:pt x="100" y="12"/>
                  </a:cubicBezTo>
                  <a:cubicBezTo>
                    <a:pt x="111" y="0"/>
                    <a:pt x="132" y="2"/>
                    <a:pt x="148" y="16"/>
                  </a:cubicBezTo>
                  <a:cubicBezTo>
                    <a:pt x="163" y="30"/>
                    <a:pt x="167" y="51"/>
                    <a:pt x="156" y="63"/>
                  </a:cubicBezTo>
                  <a:lnTo>
                    <a:pt x="67" y="161"/>
                  </a:lnTo>
                  <a:close/>
                </a:path>
              </a:pathLst>
            </a:custGeom>
            <a:solidFill>
              <a:srgbClr val="FCF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49" name="Freeform 20">
              <a:extLst>
                <a:ext uri="{FF2B5EF4-FFF2-40B4-BE49-F238E27FC236}">
                  <a16:creationId xmlns:a16="http://schemas.microsoft.com/office/drawing/2014/main" id="{DFECCA68-815B-40E3-B1F4-8AD108AAA4D5}"/>
                </a:ext>
              </a:extLst>
            </p:cNvPr>
            <p:cNvSpPr>
              <a:spLocks/>
            </p:cNvSpPr>
            <p:nvPr/>
          </p:nvSpPr>
          <p:spPr bwMode="auto">
            <a:xfrm>
              <a:off x="2365375" y="3948113"/>
              <a:ext cx="492125" cy="506413"/>
            </a:xfrm>
            <a:custGeom>
              <a:avLst/>
              <a:gdLst>
                <a:gd name="T0" fmla="*/ 52 w 131"/>
                <a:gd name="T1" fmla="*/ 126 h 135"/>
                <a:gd name="T2" fmla="*/ 15 w 131"/>
                <a:gd name="T3" fmla="*/ 123 h 135"/>
                <a:gd name="T4" fmla="*/ 8 w 131"/>
                <a:gd name="T5" fmla="*/ 86 h 135"/>
                <a:gd name="T6" fmla="*/ 78 w 131"/>
                <a:gd name="T7" fmla="*/ 9 h 135"/>
                <a:gd name="T8" fmla="*/ 116 w 131"/>
                <a:gd name="T9" fmla="*/ 12 h 135"/>
                <a:gd name="T10" fmla="*/ 122 w 131"/>
                <a:gd name="T11" fmla="*/ 49 h 135"/>
                <a:gd name="T12" fmla="*/ 52 w 131"/>
                <a:gd name="T13" fmla="*/ 126 h 135"/>
              </a:gdLst>
              <a:ahLst/>
              <a:cxnLst>
                <a:cxn ang="0">
                  <a:pos x="T0" y="T1"/>
                </a:cxn>
                <a:cxn ang="0">
                  <a:pos x="T2" y="T3"/>
                </a:cxn>
                <a:cxn ang="0">
                  <a:pos x="T4" y="T5"/>
                </a:cxn>
                <a:cxn ang="0">
                  <a:pos x="T6" y="T7"/>
                </a:cxn>
                <a:cxn ang="0">
                  <a:pos x="T8" y="T9"/>
                </a:cxn>
                <a:cxn ang="0">
                  <a:pos x="T10" y="T11"/>
                </a:cxn>
                <a:cxn ang="0">
                  <a:pos x="T12" y="T13"/>
                </a:cxn>
              </a:cxnLst>
              <a:rect l="0" t="0" r="r" b="b"/>
              <a:pathLst>
                <a:path w="131" h="135">
                  <a:moveTo>
                    <a:pt x="52" y="126"/>
                  </a:moveTo>
                  <a:cubicBezTo>
                    <a:pt x="44" y="135"/>
                    <a:pt x="27" y="134"/>
                    <a:pt x="15" y="123"/>
                  </a:cubicBezTo>
                  <a:cubicBezTo>
                    <a:pt x="3" y="112"/>
                    <a:pt x="0" y="95"/>
                    <a:pt x="8" y="86"/>
                  </a:cubicBezTo>
                  <a:cubicBezTo>
                    <a:pt x="78" y="9"/>
                    <a:pt x="78" y="9"/>
                    <a:pt x="78" y="9"/>
                  </a:cubicBezTo>
                  <a:cubicBezTo>
                    <a:pt x="87" y="0"/>
                    <a:pt x="104" y="1"/>
                    <a:pt x="116" y="12"/>
                  </a:cubicBezTo>
                  <a:cubicBezTo>
                    <a:pt x="128" y="23"/>
                    <a:pt x="131" y="40"/>
                    <a:pt x="122" y="49"/>
                  </a:cubicBezTo>
                  <a:lnTo>
                    <a:pt x="52" y="126"/>
                  </a:lnTo>
                  <a:close/>
                </a:path>
              </a:pathLst>
            </a:custGeom>
            <a:solidFill>
              <a:srgbClr val="FCF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50" name="Freeform 21">
              <a:extLst>
                <a:ext uri="{FF2B5EF4-FFF2-40B4-BE49-F238E27FC236}">
                  <a16:creationId xmlns:a16="http://schemas.microsoft.com/office/drawing/2014/main" id="{A391D1AC-17E8-47B0-BF1D-0DF3621BFBD0}"/>
                </a:ext>
              </a:extLst>
            </p:cNvPr>
            <p:cNvSpPr>
              <a:spLocks/>
            </p:cNvSpPr>
            <p:nvPr/>
          </p:nvSpPr>
          <p:spPr bwMode="auto">
            <a:xfrm>
              <a:off x="976313" y="4327525"/>
              <a:ext cx="909638" cy="855663"/>
            </a:xfrm>
            <a:custGeom>
              <a:avLst/>
              <a:gdLst>
                <a:gd name="T0" fmla="*/ 466 w 573"/>
                <a:gd name="T1" fmla="*/ 539 h 539"/>
                <a:gd name="T2" fmla="*/ 0 w 573"/>
                <a:gd name="T3" fmla="*/ 118 h 539"/>
                <a:gd name="T4" fmla="*/ 109 w 573"/>
                <a:gd name="T5" fmla="*/ 0 h 539"/>
                <a:gd name="T6" fmla="*/ 573 w 573"/>
                <a:gd name="T7" fmla="*/ 423 h 539"/>
                <a:gd name="T8" fmla="*/ 466 w 573"/>
                <a:gd name="T9" fmla="*/ 539 h 539"/>
              </a:gdLst>
              <a:ahLst/>
              <a:cxnLst>
                <a:cxn ang="0">
                  <a:pos x="T0" y="T1"/>
                </a:cxn>
                <a:cxn ang="0">
                  <a:pos x="T2" y="T3"/>
                </a:cxn>
                <a:cxn ang="0">
                  <a:pos x="T4" y="T5"/>
                </a:cxn>
                <a:cxn ang="0">
                  <a:pos x="T6" y="T7"/>
                </a:cxn>
                <a:cxn ang="0">
                  <a:pos x="T8" y="T9"/>
                </a:cxn>
              </a:cxnLst>
              <a:rect l="0" t="0" r="r" b="b"/>
              <a:pathLst>
                <a:path w="573" h="539">
                  <a:moveTo>
                    <a:pt x="466" y="539"/>
                  </a:moveTo>
                  <a:lnTo>
                    <a:pt x="0" y="118"/>
                  </a:lnTo>
                  <a:lnTo>
                    <a:pt x="109" y="0"/>
                  </a:lnTo>
                  <a:lnTo>
                    <a:pt x="573" y="423"/>
                  </a:lnTo>
                  <a:lnTo>
                    <a:pt x="466" y="53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51" name="Freeform 22">
              <a:extLst>
                <a:ext uri="{FF2B5EF4-FFF2-40B4-BE49-F238E27FC236}">
                  <a16:creationId xmlns:a16="http://schemas.microsoft.com/office/drawing/2014/main" id="{CD81481D-51A7-46A9-AD67-9ACE238420CB}"/>
                </a:ext>
              </a:extLst>
            </p:cNvPr>
            <p:cNvSpPr>
              <a:spLocks/>
            </p:cNvSpPr>
            <p:nvPr/>
          </p:nvSpPr>
          <p:spPr bwMode="auto">
            <a:xfrm>
              <a:off x="1074738" y="4424363"/>
              <a:ext cx="138113" cy="142875"/>
            </a:xfrm>
            <a:custGeom>
              <a:avLst/>
              <a:gdLst>
                <a:gd name="T0" fmla="*/ 31 w 37"/>
                <a:gd name="T1" fmla="*/ 30 h 38"/>
                <a:gd name="T2" fmla="*/ 30 w 37"/>
                <a:gd name="T3" fmla="*/ 6 h 38"/>
                <a:gd name="T4" fmla="*/ 6 w 37"/>
                <a:gd name="T5" fmla="*/ 8 h 38"/>
                <a:gd name="T6" fmla="*/ 7 w 37"/>
                <a:gd name="T7" fmla="*/ 31 h 38"/>
                <a:gd name="T8" fmla="*/ 31 w 37"/>
                <a:gd name="T9" fmla="*/ 30 h 38"/>
              </a:gdLst>
              <a:ahLst/>
              <a:cxnLst>
                <a:cxn ang="0">
                  <a:pos x="T0" y="T1"/>
                </a:cxn>
                <a:cxn ang="0">
                  <a:pos x="T2" y="T3"/>
                </a:cxn>
                <a:cxn ang="0">
                  <a:pos x="T4" y="T5"/>
                </a:cxn>
                <a:cxn ang="0">
                  <a:pos x="T6" y="T7"/>
                </a:cxn>
                <a:cxn ang="0">
                  <a:pos x="T8" y="T9"/>
                </a:cxn>
              </a:cxnLst>
              <a:rect l="0" t="0" r="r" b="b"/>
              <a:pathLst>
                <a:path w="37" h="38">
                  <a:moveTo>
                    <a:pt x="31" y="30"/>
                  </a:moveTo>
                  <a:cubicBezTo>
                    <a:pt x="37" y="23"/>
                    <a:pt x="37" y="13"/>
                    <a:pt x="30" y="6"/>
                  </a:cubicBezTo>
                  <a:cubicBezTo>
                    <a:pt x="23" y="0"/>
                    <a:pt x="12" y="1"/>
                    <a:pt x="6" y="8"/>
                  </a:cubicBezTo>
                  <a:cubicBezTo>
                    <a:pt x="0" y="14"/>
                    <a:pt x="0" y="25"/>
                    <a:pt x="7" y="31"/>
                  </a:cubicBezTo>
                  <a:cubicBezTo>
                    <a:pt x="14" y="38"/>
                    <a:pt x="25" y="37"/>
                    <a:pt x="31" y="3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52" name="Freeform 23">
              <a:extLst>
                <a:ext uri="{FF2B5EF4-FFF2-40B4-BE49-F238E27FC236}">
                  <a16:creationId xmlns:a16="http://schemas.microsoft.com/office/drawing/2014/main" id="{00E37DE8-94D1-47A0-84EC-02675F8B0A27}"/>
                </a:ext>
              </a:extLst>
            </p:cNvPr>
            <p:cNvSpPr>
              <a:spLocks/>
            </p:cNvSpPr>
            <p:nvPr/>
          </p:nvSpPr>
          <p:spPr bwMode="auto">
            <a:xfrm>
              <a:off x="0" y="4435475"/>
              <a:ext cx="1795463" cy="2378075"/>
            </a:xfrm>
            <a:custGeom>
              <a:avLst/>
              <a:gdLst>
                <a:gd name="T0" fmla="*/ 1131 w 1131"/>
                <a:gd name="T1" fmla="*/ 497 h 1498"/>
                <a:gd name="T2" fmla="*/ 206 w 1131"/>
                <a:gd name="T3" fmla="*/ 1498 h 1498"/>
                <a:gd name="T4" fmla="*/ 0 w 1131"/>
                <a:gd name="T5" fmla="*/ 1498 h 1498"/>
                <a:gd name="T6" fmla="*/ 0 w 1131"/>
                <a:gd name="T7" fmla="*/ 606 h 1498"/>
                <a:gd name="T8" fmla="*/ 584 w 1131"/>
                <a:gd name="T9" fmla="*/ 0 h 1498"/>
                <a:gd name="T10" fmla="*/ 1131 w 1131"/>
                <a:gd name="T11" fmla="*/ 497 h 1498"/>
              </a:gdLst>
              <a:ahLst/>
              <a:cxnLst>
                <a:cxn ang="0">
                  <a:pos x="T0" y="T1"/>
                </a:cxn>
                <a:cxn ang="0">
                  <a:pos x="T2" y="T3"/>
                </a:cxn>
                <a:cxn ang="0">
                  <a:pos x="T4" y="T5"/>
                </a:cxn>
                <a:cxn ang="0">
                  <a:pos x="T6" y="T7"/>
                </a:cxn>
                <a:cxn ang="0">
                  <a:pos x="T8" y="T9"/>
                </a:cxn>
                <a:cxn ang="0">
                  <a:pos x="T10" y="T11"/>
                </a:cxn>
              </a:cxnLst>
              <a:rect l="0" t="0" r="r" b="b"/>
              <a:pathLst>
                <a:path w="1131" h="1498">
                  <a:moveTo>
                    <a:pt x="1131" y="497"/>
                  </a:moveTo>
                  <a:lnTo>
                    <a:pt x="206" y="1498"/>
                  </a:lnTo>
                  <a:lnTo>
                    <a:pt x="0" y="1498"/>
                  </a:lnTo>
                  <a:lnTo>
                    <a:pt x="0" y="606"/>
                  </a:lnTo>
                  <a:lnTo>
                    <a:pt x="584" y="0"/>
                  </a:lnTo>
                  <a:lnTo>
                    <a:pt x="1131" y="497"/>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53" name="Freeform 24">
              <a:extLst>
                <a:ext uri="{FF2B5EF4-FFF2-40B4-BE49-F238E27FC236}">
                  <a16:creationId xmlns:a16="http://schemas.microsoft.com/office/drawing/2014/main" id="{E6234FF3-E0D4-4755-8229-5CE086220FB8}"/>
                </a:ext>
              </a:extLst>
            </p:cNvPr>
            <p:cNvSpPr>
              <a:spLocks/>
            </p:cNvSpPr>
            <p:nvPr/>
          </p:nvSpPr>
          <p:spPr bwMode="auto">
            <a:xfrm>
              <a:off x="1820863" y="368300"/>
              <a:ext cx="3865563" cy="5557838"/>
            </a:xfrm>
            <a:custGeom>
              <a:avLst/>
              <a:gdLst>
                <a:gd name="T0" fmla="*/ 549 w 2435"/>
                <a:gd name="T1" fmla="*/ 3501 h 3501"/>
                <a:gd name="T2" fmla="*/ 2435 w 2435"/>
                <a:gd name="T3" fmla="*/ 3501 h 3501"/>
                <a:gd name="T4" fmla="*/ 2435 w 2435"/>
                <a:gd name="T5" fmla="*/ 0 h 3501"/>
                <a:gd name="T6" fmla="*/ 0 w 2435"/>
                <a:gd name="T7" fmla="*/ 0 h 3501"/>
                <a:gd name="T8" fmla="*/ 0 w 2435"/>
                <a:gd name="T9" fmla="*/ 3002 h 3501"/>
                <a:gd name="T10" fmla="*/ 549 w 2435"/>
                <a:gd name="T11" fmla="*/ 3501 h 3501"/>
              </a:gdLst>
              <a:ahLst/>
              <a:cxnLst>
                <a:cxn ang="0">
                  <a:pos x="T0" y="T1"/>
                </a:cxn>
                <a:cxn ang="0">
                  <a:pos x="T2" y="T3"/>
                </a:cxn>
                <a:cxn ang="0">
                  <a:pos x="T4" y="T5"/>
                </a:cxn>
                <a:cxn ang="0">
                  <a:pos x="T6" y="T7"/>
                </a:cxn>
                <a:cxn ang="0">
                  <a:pos x="T8" y="T9"/>
                </a:cxn>
                <a:cxn ang="0">
                  <a:pos x="T10" y="T11"/>
                </a:cxn>
              </a:cxnLst>
              <a:rect l="0" t="0" r="r" b="b"/>
              <a:pathLst>
                <a:path w="2435" h="3501">
                  <a:moveTo>
                    <a:pt x="549" y="3501"/>
                  </a:moveTo>
                  <a:lnTo>
                    <a:pt x="2435" y="3501"/>
                  </a:lnTo>
                  <a:lnTo>
                    <a:pt x="2435" y="0"/>
                  </a:lnTo>
                  <a:lnTo>
                    <a:pt x="0" y="0"/>
                  </a:lnTo>
                  <a:lnTo>
                    <a:pt x="0" y="3002"/>
                  </a:lnTo>
                  <a:lnTo>
                    <a:pt x="549" y="3501"/>
                  </a:lnTo>
                  <a:close/>
                </a:path>
              </a:pathLst>
            </a:custGeom>
            <a:solidFill>
              <a:schemeClr val="bg1"/>
            </a:solidFill>
            <a:ln>
              <a:noFill/>
            </a:ln>
            <a:effectLst>
              <a:outerShdw blurRad="50800" dist="38100" dir="5400000" algn="t" rotWithShape="0">
                <a:schemeClr val="bg1">
                  <a:lumMod val="50000"/>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54" name="Freeform 25">
              <a:extLst>
                <a:ext uri="{FF2B5EF4-FFF2-40B4-BE49-F238E27FC236}">
                  <a16:creationId xmlns:a16="http://schemas.microsoft.com/office/drawing/2014/main" id="{EAC933CE-693D-4EBB-B4CB-A384237C2EF0}"/>
                </a:ext>
              </a:extLst>
            </p:cNvPr>
            <p:cNvSpPr>
              <a:spLocks/>
            </p:cNvSpPr>
            <p:nvPr/>
          </p:nvSpPr>
          <p:spPr bwMode="auto">
            <a:xfrm>
              <a:off x="1820863" y="368300"/>
              <a:ext cx="3865563" cy="5557838"/>
            </a:xfrm>
            <a:custGeom>
              <a:avLst/>
              <a:gdLst>
                <a:gd name="T0" fmla="*/ 549 w 2435"/>
                <a:gd name="T1" fmla="*/ 3501 h 3501"/>
                <a:gd name="T2" fmla="*/ 2435 w 2435"/>
                <a:gd name="T3" fmla="*/ 3501 h 3501"/>
                <a:gd name="T4" fmla="*/ 2435 w 2435"/>
                <a:gd name="T5" fmla="*/ 0 h 3501"/>
                <a:gd name="T6" fmla="*/ 0 w 2435"/>
                <a:gd name="T7" fmla="*/ 0 h 3501"/>
                <a:gd name="T8" fmla="*/ 0 w 2435"/>
                <a:gd name="T9" fmla="*/ 3002 h 3501"/>
                <a:gd name="T10" fmla="*/ 549 w 2435"/>
                <a:gd name="T11" fmla="*/ 3501 h 3501"/>
              </a:gdLst>
              <a:ahLst/>
              <a:cxnLst>
                <a:cxn ang="0">
                  <a:pos x="T0" y="T1"/>
                </a:cxn>
                <a:cxn ang="0">
                  <a:pos x="T2" y="T3"/>
                </a:cxn>
                <a:cxn ang="0">
                  <a:pos x="T4" y="T5"/>
                </a:cxn>
                <a:cxn ang="0">
                  <a:pos x="T6" y="T7"/>
                </a:cxn>
                <a:cxn ang="0">
                  <a:pos x="T8" y="T9"/>
                </a:cxn>
                <a:cxn ang="0">
                  <a:pos x="T10" y="T11"/>
                </a:cxn>
              </a:cxnLst>
              <a:rect l="0" t="0" r="r" b="b"/>
              <a:pathLst>
                <a:path w="2435" h="3501">
                  <a:moveTo>
                    <a:pt x="549" y="3501"/>
                  </a:moveTo>
                  <a:lnTo>
                    <a:pt x="2435" y="3501"/>
                  </a:lnTo>
                  <a:lnTo>
                    <a:pt x="2435" y="0"/>
                  </a:lnTo>
                  <a:lnTo>
                    <a:pt x="0" y="0"/>
                  </a:lnTo>
                  <a:lnTo>
                    <a:pt x="0" y="3002"/>
                  </a:lnTo>
                  <a:lnTo>
                    <a:pt x="549" y="35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64" name="Freeform 26">
              <a:extLst>
                <a:ext uri="{FF2B5EF4-FFF2-40B4-BE49-F238E27FC236}">
                  <a16:creationId xmlns:a16="http://schemas.microsoft.com/office/drawing/2014/main" id="{CE375A6B-B369-4EBA-99F8-35C1C77D199B}"/>
                </a:ext>
              </a:extLst>
            </p:cNvPr>
            <p:cNvSpPr>
              <a:spLocks/>
            </p:cNvSpPr>
            <p:nvPr/>
          </p:nvSpPr>
          <p:spPr bwMode="auto">
            <a:xfrm>
              <a:off x="1820863" y="5133975"/>
              <a:ext cx="871538" cy="792163"/>
            </a:xfrm>
            <a:custGeom>
              <a:avLst/>
              <a:gdLst>
                <a:gd name="T0" fmla="*/ 0 w 549"/>
                <a:gd name="T1" fmla="*/ 0 h 499"/>
                <a:gd name="T2" fmla="*/ 549 w 549"/>
                <a:gd name="T3" fmla="*/ 0 h 499"/>
                <a:gd name="T4" fmla="*/ 549 w 549"/>
                <a:gd name="T5" fmla="*/ 499 h 499"/>
                <a:gd name="T6" fmla="*/ 0 w 549"/>
                <a:gd name="T7" fmla="*/ 0 h 499"/>
              </a:gdLst>
              <a:ahLst/>
              <a:cxnLst>
                <a:cxn ang="0">
                  <a:pos x="T0" y="T1"/>
                </a:cxn>
                <a:cxn ang="0">
                  <a:pos x="T2" y="T3"/>
                </a:cxn>
                <a:cxn ang="0">
                  <a:pos x="T4" y="T5"/>
                </a:cxn>
                <a:cxn ang="0">
                  <a:pos x="T6" y="T7"/>
                </a:cxn>
              </a:cxnLst>
              <a:rect l="0" t="0" r="r" b="b"/>
              <a:pathLst>
                <a:path w="549" h="499">
                  <a:moveTo>
                    <a:pt x="0" y="0"/>
                  </a:moveTo>
                  <a:lnTo>
                    <a:pt x="549" y="0"/>
                  </a:lnTo>
                  <a:lnTo>
                    <a:pt x="549" y="49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65" name="Freeform 30">
              <a:extLst>
                <a:ext uri="{FF2B5EF4-FFF2-40B4-BE49-F238E27FC236}">
                  <a16:creationId xmlns:a16="http://schemas.microsoft.com/office/drawing/2014/main" id="{47499F45-441E-4D13-A7CA-1FCA966D60A1}"/>
                </a:ext>
              </a:extLst>
            </p:cNvPr>
            <p:cNvSpPr>
              <a:spLocks/>
            </p:cNvSpPr>
            <p:nvPr/>
          </p:nvSpPr>
          <p:spPr bwMode="auto">
            <a:xfrm>
              <a:off x="3541713" y="1641475"/>
              <a:ext cx="280988" cy="341313"/>
            </a:xfrm>
            <a:custGeom>
              <a:avLst/>
              <a:gdLst>
                <a:gd name="T0" fmla="*/ 177 w 177"/>
                <a:gd name="T1" fmla="*/ 215 h 215"/>
                <a:gd name="T2" fmla="*/ 0 w 177"/>
                <a:gd name="T3" fmla="*/ 215 h 215"/>
                <a:gd name="T4" fmla="*/ 52 w 177"/>
                <a:gd name="T5" fmla="*/ 0 h 215"/>
                <a:gd name="T6" fmla="*/ 95 w 177"/>
                <a:gd name="T7" fmla="*/ 29 h 215"/>
                <a:gd name="T8" fmla="*/ 151 w 177"/>
                <a:gd name="T9" fmla="*/ 3 h 215"/>
                <a:gd name="T10" fmla="*/ 177 w 177"/>
                <a:gd name="T11" fmla="*/ 215 h 215"/>
              </a:gdLst>
              <a:ahLst/>
              <a:cxnLst>
                <a:cxn ang="0">
                  <a:pos x="T0" y="T1"/>
                </a:cxn>
                <a:cxn ang="0">
                  <a:pos x="T2" y="T3"/>
                </a:cxn>
                <a:cxn ang="0">
                  <a:pos x="T4" y="T5"/>
                </a:cxn>
                <a:cxn ang="0">
                  <a:pos x="T6" y="T7"/>
                </a:cxn>
                <a:cxn ang="0">
                  <a:pos x="T8" y="T9"/>
                </a:cxn>
                <a:cxn ang="0">
                  <a:pos x="T10" y="T11"/>
                </a:cxn>
              </a:cxnLst>
              <a:rect l="0" t="0" r="r" b="b"/>
              <a:pathLst>
                <a:path w="177" h="215">
                  <a:moveTo>
                    <a:pt x="177" y="215"/>
                  </a:moveTo>
                  <a:lnTo>
                    <a:pt x="0" y="215"/>
                  </a:lnTo>
                  <a:lnTo>
                    <a:pt x="52" y="0"/>
                  </a:lnTo>
                  <a:lnTo>
                    <a:pt x="95" y="29"/>
                  </a:lnTo>
                  <a:lnTo>
                    <a:pt x="151" y="3"/>
                  </a:lnTo>
                  <a:lnTo>
                    <a:pt x="177" y="2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66" name="Rectangle 37">
              <a:extLst>
                <a:ext uri="{FF2B5EF4-FFF2-40B4-BE49-F238E27FC236}">
                  <a16:creationId xmlns:a16="http://schemas.microsoft.com/office/drawing/2014/main" id="{753D11BE-D3C1-415F-A6BD-B35DAB40DCF8}"/>
                </a:ext>
              </a:extLst>
            </p:cNvPr>
            <p:cNvSpPr>
              <a:spLocks noChangeArrowheads="1"/>
            </p:cNvSpPr>
            <p:nvPr/>
          </p:nvSpPr>
          <p:spPr bwMode="auto">
            <a:xfrm>
              <a:off x="3695700" y="4687888"/>
              <a:ext cx="26988" cy="765175"/>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67" name="Rectangle 40">
              <a:extLst>
                <a:ext uri="{FF2B5EF4-FFF2-40B4-BE49-F238E27FC236}">
                  <a16:creationId xmlns:a16="http://schemas.microsoft.com/office/drawing/2014/main" id="{10A30CD0-6C3D-40F6-9D5B-13BF64D6D61D}"/>
                </a:ext>
              </a:extLst>
            </p:cNvPr>
            <p:cNvSpPr>
              <a:spLocks noChangeArrowheads="1"/>
            </p:cNvSpPr>
            <p:nvPr/>
          </p:nvSpPr>
          <p:spPr bwMode="auto">
            <a:xfrm>
              <a:off x="2271713" y="3847639"/>
              <a:ext cx="1376362" cy="210012"/>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dirty="0">
                <a:latin typeface="微軟正黑體" panose="020B0604030504040204" pitchFamily="34" charset="-120"/>
                <a:ea typeface="微軟正黑體" panose="020B0604030504040204" pitchFamily="34" charset="-120"/>
              </a:endParaRPr>
            </a:p>
          </p:txBody>
        </p:sp>
        <p:sp>
          <p:nvSpPr>
            <p:cNvPr id="68" name="Rectangle 41">
              <a:extLst>
                <a:ext uri="{FF2B5EF4-FFF2-40B4-BE49-F238E27FC236}">
                  <a16:creationId xmlns:a16="http://schemas.microsoft.com/office/drawing/2014/main" id="{D4B09319-ADF7-4F75-A25F-AA21570F0C48}"/>
                </a:ext>
              </a:extLst>
            </p:cNvPr>
            <p:cNvSpPr>
              <a:spLocks noChangeArrowheads="1"/>
            </p:cNvSpPr>
            <p:nvPr/>
          </p:nvSpPr>
          <p:spPr bwMode="auto">
            <a:xfrm>
              <a:off x="3816350" y="3847639"/>
              <a:ext cx="1344613" cy="19413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dirty="0">
                <a:latin typeface="微軟正黑體" panose="020B0604030504040204" pitchFamily="34" charset="-120"/>
                <a:ea typeface="微軟正黑體" panose="020B0604030504040204" pitchFamily="34" charset="-120"/>
              </a:endParaRPr>
            </a:p>
          </p:txBody>
        </p:sp>
        <p:sp>
          <p:nvSpPr>
            <p:cNvPr id="69" name="Rectangle 42">
              <a:extLst>
                <a:ext uri="{FF2B5EF4-FFF2-40B4-BE49-F238E27FC236}">
                  <a16:creationId xmlns:a16="http://schemas.microsoft.com/office/drawing/2014/main" id="{36E136A7-4080-4B91-A5AD-19B15FF5C8CA}"/>
                </a:ext>
              </a:extLst>
            </p:cNvPr>
            <p:cNvSpPr>
              <a:spLocks noChangeArrowheads="1"/>
            </p:cNvSpPr>
            <p:nvPr/>
          </p:nvSpPr>
          <p:spPr bwMode="auto">
            <a:xfrm>
              <a:off x="3816350" y="4687888"/>
              <a:ext cx="971550" cy="225425"/>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70" name="Rectangle 51">
              <a:extLst>
                <a:ext uri="{FF2B5EF4-FFF2-40B4-BE49-F238E27FC236}">
                  <a16:creationId xmlns:a16="http://schemas.microsoft.com/office/drawing/2014/main" id="{FEB65AA7-763E-481B-B6DC-2772076203EB}"/>
                </a:ext>
              </a:extLst>
            </p:cNvPr>
            <p:cNvSpPr>
              <a:spLocks noChangeArrowheads="1"/>
            </p:cNvSpPr>
            <p:nvPr/>
          </p:nvSpPr>
          <p:spPr bwMode="auto">
            <a:xfrm>
              <a:off x="2271713" y="4146550"/>
              <a:ext cx="2994025"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71" name="Rectangle 52">
              <a:extLst>
                <a:ext uri="{FF2B5EF4-FFF2-40B4-BE49-F238E27FC236}">
                  <a16:creationId xmlns:a16="http://schemas.microsoft.com/office/drawing/2014/main" id="{EFF692E8-61E8-4EF1-A15B-FC40B48AC498}"/>
                </a:ext>
              </a:extLst>
            </p:cNvPr>
            <p:cNvSpPr>
              <a:spLocks noChangeArrowheads="1"/>
            </p:cNvSpPr>
            <p:nvPr/>
          </p:nvSpPr>
          <p:spPr bwMode="auto">
            <a:xfrm>
              <a:off x="2271713" y="4278313"/>
              <a:ext cx="2994025"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72" name="Rectangle 53">
              <a:extLst>
                <a:ext uri="{FF2B5EF4-FFF2-40B4-BE49-F238E27FC236}">
                  <a16:creationId xmlns:a16="http://schemas.microsoft.com/office/drawing/2014/main" id="{5C476C90-CA56-4D10-930F-03DF7D722019}"/>
                </a:ext>
              </a:extLst>
            </p:cNvPr>
            <p:cNvSpPr>
              <a:spLocks noChangeArrowheads="1"/>
            </p:cNvSpPr>
            <p:nvPr/>
          </p:nvSpPr>
          <p:spPr bwMode="auto">
            <a:xfrm>
              <a:off x="2271713" y="4410075"/>
              <a:ext cx="2994025" cy="7778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73" name="Rectangle 54">
              <a:extLst>
                <a:ext uri="{FF2B5EF4-FFF2-40B4-BE49-F238E27FC236}">
                  <a16:creationId xmlns:a16="http://schemas.microsoft.com/office/drawing/2014/main" id="{A1A1FD85-A442-4E9B-BFBA-400E31543DF7}"/>
                </a:ext>
              </a:extLst>
            </p:cNvPr>
            <p:cNvSpPr>
              <a:spLocks noChangeArrowheads="1"/>
            </p:cNvSpPr>
            <p:nvPr/>
          </p:nvSpPr>
          <p:spPr bwMode="auto">
            <a:xfrm>
              <a:off x="2271713" y="4537075"/>
              <a:ext cx="1435100"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74" name="Rectangle 63">
              <a:extLst>
                <a:ext uri="{FF2B5EF4-FFF2-40B4-BE49-F238E27FC236}">
                  <a16:creationId xmlns:a16="http://schemas.microsoft.com/office/drawing/2014/main" id="{9EA2513F-2EC4-4DE4-9ED5-3636BB84F067}"/>
                </a:ext>
              </a:extLst>
            </p:cNvPr>
            <p:cNvSpPr>
              <a:spLocks noChangeArrowheads="1"/>
            </p:cNvSpPr>
            <p:nvPr/>
          </p:nvSpPr>
          <p:spPr bwMode="auto">
            <a:xfrm>
              <a:off x="3816350" y="4979988"/>
              <a:ext cx="1320800"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75" name="Rectangle 64">
              <a:extLst>
                <a:ext uri="{FF2B5EF4-FFF2-40B4-BE49-F238E27FC236}">
                  <a16:creationId xmlns:a16="http://schemas.microsoft.com/office/drawing/2014/main" id="{EDD6B740-15AE-480B-8C68-42C5FE3A74F4}"/>
                </a:ext>
              </a:extLst>
            </p:cNvPr>
            <p:cNvSpPr>
              <a:spLocks noChangeArrowheads="1"/>
            </p:cNvSpPr>
            <p:nvPr/>
          </p:nvSpPr>
          <p:spPr bwMode="auto">
            <a:xfrm>
              <a:off x="3816350" y="5111750"/>
              <a:ext cx="1320800"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76" name="Rectangle 65">
              <a:extLst>
                <a:ext uri="{FF2B5EF4-FFF2-40B4-BE49-F238E27FC236}">
                  <a16:creationId xmlns:a16="http://schemas.microsoft.com/office/drawing/2014/main" id="{74E3C829-1E5C-40E5-B829-EB15C3E346CE}"/>
                </a:ext>
              </a:extLst>
            </p:cNvPr>
            <p:cNvSpPr>
              <a:spLocks noChangeArrowheads="1"/>
            </p:cNvSpPr>
            <p:nvPr/>
          </p:nvSpPr>
          <p:spPr bwMode="auto">
            <a:xfrm>
              <a:off x="3816350" y="5243513"/>
              <a:ext cx="1320800" cy="7778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77" name="Rectangle 66">
              <a:extLst>
                <a:ext uri="{FF2B5EF4-FFF2-40B4-BE49-F238E27FC236}">
                  <a16:creationId xmlns:a16="http://schemas.microsoft.com/office/drawing/2014/main" id="{BDCC7D60-5175-4F6F-845A-FD7FD6D5D182}"/>
                </a:ext>
              </a:extLst>
            </p:cNvPr>
            <p:cNvSpPr>
              <a:spLocks noChangeArrowheads="1"/>
            </p:cNvSpPr>
            <p:nvPr/>
          </p:nvSpPr>
          <p:spPr bwMode="auto">
            <a:xfrm>
              <a:off x="3816350" y="5370513"/>
              <a:ext cx="660400"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78" name="Freeform 67">
              <a:extLst>
                <a:ext uri="{FF2B5EF4-FFF2-40B4-BE49-F238E27FC236}">
                  <a16:creationId xmlns:a16="http://schemas.microsoft.com/office/drawing/2014/main" id="{CCE26809-58FE-4176-AAA0-D91B941B650B}"/>
                </a:ext>
              </a:extLst>
            </p:cNvPr>
            <p:cNvSpPr>
              <a:spLocks/>
            </p:cNvSpPr>
            <p:nvPr/>
          </p:nvSpPr>
          <p:spPr bwMode="auto">
            <a:xfrm>
              <a:off x="1430338" y="3159125"/>
              <a:ext cx="763588" cy="912813"/>
            </a:xfrm>
            <a:custGeom>
              <a:avLst/>
              <a:gdLst>
                <a:gd name="T0" fmla="*/ 84 w 203"/>
                <a:gd name="T1" fmla="*/ 222 h 243"/>
                <a:gd name="T2" fmla="*/ 25 w 203"/>
                <a:gd name="T3" fmla="*/ 230 h 243"/>
                <a:gd name="T4" fmla="*/ 13 w 203"/>
                <a:gd name="T5" fmla="*/ 172 h 243"/>
                <a:gd name="T6" fmla="*/ 120 w 203"/>
                <a:gd name="T7" fmla="*/ 22 h 243"/>
                <a:gd name="T8" fmla="*/ 178 w 203"/>
                <a:gd name="T9" fmla="*/ 14 h 243"/>
                <a:gd name="T10" fmla="*/ 190 w 203"/>
                <a:gd name="T11" fmla="*/ 72 h 243"/>
                <a:gd name="T12" fmla="*/ 84 w 203"/>
                <a:gd name="T13" fmla="*/ 222 h 243"/>
              </a:gdLst>
              <a:ahLst/>
              <a:cxnLst>
                <a:cxn ang="0">
                  <a:pos x="T0" y="T1"/>
                </a:cxn>
                <a:cxn ang="0">
                  <a:pos x="T2" y="T3"/>
                </a:cxn>
                <a:cxn ang="0">
                  <a:pos x="T4" y="T5"/>
                </a:cxn>
                <a:cxn ang="0">
                  <a:pos x="T6" y="T7"/>
                </a:cxn>
                <a:cxn ang="0">
                  <a:pos x="T8" y="T9"/>
                </a:cxn>
                <a:cxn ang="0">
                  <a:pos x="T10" y="T11"/>
                </a:cxn>
                <a:cxn ang="0">
                  <a:pos x="T12" y="T13"/>
                </a:cxn>
              </a:cxnLst>
              <a:rect l="0" t="0" r="r" b="b"/>
              <a:pathLst>
                <a:path w="203" h="243">
                  <a:moveTo>
                    <a:pt x="84" y="222"/>
                  </a:moveTo>
                  <a:cubicBezTo>
                    <a:pt x="71" y="240"/>
                    <a:pt x="44" y="243"/>
                    <a:pt x="25" y="230"/>
                  </a:cubicBezTo>
                  <a:cubicBezTo>
                    <a:pt x="6" y="216"/>
                    <a:pt x="0" y="190"/>
                    <a:pt x="13" y="172"/>
                  </a:cubicBezTo>
                  <a:cubicBezTo>
                    <a:pt x="120" y="22"/>
                    <a:pt x="120" y="22"/>
                    <a:pt x="120" y="22"/>
                  </a:cubicBezTo>
                  <a:cubicBezTo>
                    <a:pt x="132" y="4"/>
                    <a:pt x="159" y="0"/>
                    <a:pt x="178" y="14"/>
                  </a:cubicBezTo>
                  <a:cubicBezTo>
                    <a:pt x="198" y="28"/>
                    <a:pt x="203" y="54"/>
                    <a:pt x="190" y="72"/>
                  </a:cubicBezTo>
                  <a:lnTo>
                    <a:pt x="84" y="222"/>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79" name="Freeform 68">
              <a:extLst>
                <a:ext uri="{FF2B5EF4-FFF2-40B4-BE49-F238E27FC236}">
                  <a16:creationId xmlns:a16="http://schemas.microsoft.com/office/drawing/2014/main" id="{3E479101-97AE-4C23-82AD-F5402FCC2880}"/>
                </a:ext>
              </a:extLst>
            </p:cNvPr>
            <p:cNvSpPr>
              <a:spLocks/>
            </p:cNvSpPr>
            <p:nvPr/>
          </p:nvSpPr>
          <p:spPr bwMode="auto">
            <a:xfrm>
              <a:off x="5997575" y="4383088"/>
              <a:ext cx="758825" cy="365125"/>
            </a:xfrm>
            <a:custGeom>
              <a:avLst/>
              <a:gdLst>
                <a:gd name="T0" fmla="*/ 478 w 478"/>
                <a:gd name="T1" fmla="*/ 133 h 230"/>
                <a:gd name="T2" fmla="*/ 29 w 478"/>
                <a:gd name="T3" fmla="*/ 230 h 230"/>
                <a:gd name="T4" fmla="*/ 0 w 478"/>
                <a:gd name="T5" fmla="*/ 97 h 230"/>
                <a:gd name="T6" fmla="*/ 450 w 478"/>
                <a:gd name="T7" fmla="*/ 0 h 230"/>
                <a:gd name="T8" fmla="*/ 478 w 478"/>
                <a:gd name="T9" fmla="*/ 133 h 230"/>
              </a:gdLst>
              <a:ahLst/>
              <a:cxnLst>
                <a:cxn ang="0">
                  <a:pos x="T0" y="T1"/>
                </a:cxn>
                <a:cxn ang="0">
                  <a:pos x="T2" y="T3"/>
                </a:cxn>
                <a:cxn ang="0">
                  <a:pos x="T4" y="T5"/>
                </a:cxn>
                <a:cxn ang="0">
                  <a:pos x="T6" y="T7"/>
                </a:cxn>
                <a:cxn ang="0">
                  <a:pos x="T8" y="T9"/>
                </a:cxn>
              </a:cxnLst>
              <a:rect l="0" t="0" r="r" b="b"/>
              <a:pathLst>
                <a:path w="478" h="230">
                  <a:moveTo>
                    <a:pt x="478" y="133"/>
                  </a:moveTo>
                  <a:lnTo>
                    <a:pt x="29" y="230"/>
                  </a:lnTo>
                  <a:lnTo>
                    <a:pt x="0" y="97"/>
                  </a:lnTo>
                  <a:lnTo>
                    <a:pt x="450" y="0"/>
                  </a:lnTo>
                  <a:lnTo>
                    <a:pt x="478" y="133"/>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80" name="Freeform 69">
              <a:extLst>
                <a:ext uri="{FF2B5EF4-FFF2-40B4-BE49-F238E27FC236}">
                  <a16:creationId xmlns:a16="http://schemas.microsoft.com/office/drawing/2014/main" id="{03285FD3-3ED3-4C7E-8D93-21BE0698AEAD}"/>
                </a:ext>
              </a:extLst>
            </p:cNvPr>
            <p:cNvSpPr>
              <a:spLocks/>
            </p:cNvSpPr>
            <p:nvPr/>
          </p:nvSpPr>
          <p:spPr bwMode="auto">
            <a:xfrm>
              <a:off x="5667375" y="3470275"/>
              <a:ext cx="1246188" cy="1157288"/>
            </a:xfrm>
            <a:custGeom>
              <a:avLst/>
              <a:gdLst>
                <a:gd name="T0" fmla="*/ 320 w 332"/>
                <a:gd name="T1" fmla="*/ 159 h 308"/>
                <a:gd name="T2" fmla="*/ 246 w 332"/>
                <a:gd name="T3" fmla="*/ 274 h 308"/>
                <a:gd name="T4" fmla="*/ 142 w 332"/>
                <a:gd name="T5" fmla="*/ 297 h 308"/>
                <a:gd name="T6" fmla="*/ 27 w 332"/>
                <a:gd name="T7" fmla="*/ 223 h 308"/>
                <a:gd name="T8" fmla="*/ 11 w 332"/>
                <a:gd name="T9" fmla="*/ 149 h 308"/>
                <a:gd name="T10" fmla="*/ 85 w 332"/>
                <a:gd name="T11" fmla="*/ 34 h 308"/>
                <a:gd name="T12" fmla="*/ 189 w 332"/>
                <a:gd name="T13" fmla="*/ 12 h 308"/>
                <a:gd name="T14" fmla="*/ 304 w 332"/>
                <a:gd name="T15" fmla="*/ 85 h 308"/>
                <a:gd name="T16" fmla="*/ 320 w 332"/>
                <a:gd name="T17" fmla="*/ 1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08">
                  <a:moveTo>
                    <a:pt x="320" y="159"/>
                  </a:moveTo>
                  <a:cubicBezTo>
                    <a:pt x="332" y="211"/>
                    <a:pt x="299" y="263"/>
                    <a:pt x="246" y="274"/>
                  </a:cubicBezTo>
                  <a:cubicBezTo>
                    <a:pt x="142" y="297"/>
                    <a:pt x="142" y="297"/>
                    <a:pt x="142" y="297"/>
                  </a:cubicBezTo>
                  <a:cubicBezTo>
                    <a:pt x="90" y="308"/>
                    <a:pt x="38" y="275"/>
                    <a:pt x="27" y="223"/>
                  </a:cubicBezTo>
                  <a:cubicBezTo>
                    <a:pt x="11" y="149"/>
                    <a:pt x="11" y="149"/>
                    <a:pt x="11" y="149"/>
                  </a:cubicBezTo>
                  <a:cubicBezTo>
                    <a:pt x="0" y="97"/>
                    <a:pt x="33" y="46"/>
                    <a:pt x="85" y="34"/>
                  </a:cubicBezTo>
                  <a:cubicBezTo>
                    <a:pt x="189" y="12"/>
                    <a:pt x="189" y="12"/>
                    <a:pt x="189" y="12"/>
                  </a:cubicBezTo>
                  <a:cubicBezTo>
                    <a:pt x="241" y="0"/>
                    <a:pt x="293" y="33"/>
                    <a:pt x="304" y="85"/>
                  </a:cubicBezTo>
                  <a:lnTo>
                    <a:pt x="320" y="159"/>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81" name="Freeform 70">
              <a:extLst>
                <a:ext uri="{FF2B5EF4-FFF2-40B4-BE49-F238E27FC236}">
                  <a16:creationId xmlns:a16="http://schemas.microsoft.com/office/drawing/2014/main" id="{853455F7-E1D6-4055-94BB-CACEA85F3FCF}"/>
                </a:ext>
              </a:extLst>
            </p:cNvPr>
            <p:cNvSpPr>
              <a:spLocks/>
            </p:cNvSpPr>
            <p:nvPr/>
          </p:nvSpPr>
          <p:spPr bwMode="auto">
            <a:xfrm>
              <a:off x="5491163" y="2917825"/>
              <a:ext cx="476250" cy="1195388"/>
            </a:xfrm>
            <a:custGeom>
              <a:avLst/>
              <a:gdLst>
                <a:gd name="T0" fmla="*/ 123 w 127"/>
                <a:gd name="T1" fmla="*/ 267 h 318"/>
                <a:gd name="T2" fmla="*/ 97 w 127"/>
                <a:gd name="T3" fmla="*/ 314 h 318"/>
                <a:gd name="T4" fmla="*/ 55 w 127"/>
                <a:gd name="T5" fmla="*/ 281 h 318"/>
                <a:gd name="T6" fmla="*/ 5 w 127"/>
                <a:gd name="T7" fmla="*/ 52 h 318"/>
                <a:gd name="T8" fmla="*/ 30 w 127"/>
                <a:gd name="T9" fmla="*/ 4 h 318"/>
                <a:gd name="T10" fmla="*/ 72 w 127"/>
                <a:gd name="T11" fmla="*/ 37 h 318"/>
                <a:gd name="T12" fmla="*/ 123 w 127"/>
                <a:gd name="T13" fmla="*/ 267 h 318"/>
              </a:gdLst>
              <a:ahLst/>
              <a:cxnLst>
                <a:cxn ang="0">
                  <a:pos x="T0" y="T1"/>
                </a:cxn>
                <a:cxn ang="0">
                  <a:pos x="T2" y="T3"/>
                </a:cxn>
                <a:cxn ang="0">
                  <a:pos x="T4" y="T5"/>
                </a:cxn>
                <a:cxn ang="0">
                  <a:pos x="T6" y="T7"/>
                </a:cxn>
                <a:cxn ang="0">
                  <a:pos x="T8" y="T9"/>
                </a:cxn>
                <a:cxn ang="0">
                  <a:pos x="T10" y="T11"/>
                </a:cxn>
                <a:cxn ang="0">
                  <a:pos x="T12" y="T13"/>
                </a:cxn>
              </a:cxnLst>
              <a:rect l="0" t="0" r="r" b="b"/>
              <a:pathLst>
                <a:path w="127" h="318">
                  <a:moveTo>
                    <a:pt x="123" y="267"/>
                  </a:moveTo>
                  <a:cubicBezTo>
                    <a:pt x="127" y="289"/>
                    <a:pt x="116" y="310"/>
                    <a:pt x="97" y="314"/>
                  </a:cubicBezTo>
                  <a:cubicBezTo>
                    <a:pt x="79" y="318"/>
                    <a:pt x="60" y="304"/>
                    <a:pt x="55" y="281"/>
                  </a:cubicBezTo>
                  <a:cubicBezTo>
                    <a:pt x="5" y="52"/>
                    <a:pt x="5" y="52"/>
                    <a:pt x="5" y="52"/>
                  </a:cubicBezTo>
                  <a:cubicBezTo>
                    <a:pt x="0" y="30"/>
                    <a:pt x="11" y="8"/>
                    <a:pt x="30" y="4"/>
                  </a:cubicBezTo>
                  <a:cubicBezTo>
                    <a:pt x="48" y="0"/>
                    <a:pt x="68" y="15"/>
                    <a:pt x="72" y="37"/>
                  </a:cubicBezTo>
                  <a:lnTo>
                    <a:pt x="123" y="267"/>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82" name="Freeform 71">
              <a:extLst>
                <a:ext uri="{FF2B5EF4-FFF2-40B4-BE49-F238E27FC236}">
                  <a16:creationId xmlns:a16="http://schemas.microsoft.com/office/drawing/2014/main" id="{77FFE85D-12AB-4846-A89E-1870B97E1132}"/>
                </a:ext>
              </a:extLst>
            </p:cNvPr>
            <p:cNvSpPr>
              <a:spLocks/>
            </p:cNvSpPr>
            <p:nvPr/>
          </p:nvSpPr>
          <p:spPr bwMode="auto">
            <a:xfrm>
              <a:off x="5307013" y="3805238"/>
              <a:ext cx="874713" cy="825500"/>
            </a:xfrm>
            <a:custGeom>
              <a:avLst/>
              <a:gdLst>
                <a:gd name="T0" fmla="*/ 215 w 233"/>
                <a:gd name="T1" fmla="*/ 141 h 220"/>
                <a:gd name="T2" fmla="*/ 217 w 233"/>
                <a:gd name="T3" fmla="*/ 200 h 220"/>
                <a:gd name="T4" fmla="*/ 158 w 233"/>
                <a:gd name="T5" fmla="*/ 205 h 220"/>
                <a:gd name="T6" fmla="*/ 18 w 233"/>
                <a:gd name="T7" fmla="*/ 79 h 220"/>
                <a:gd name="T8" fmla="*/ 15 w 233"/>
                <a:gd name="T9" fmla="*/ 19 h 220"/>
                <a:gd name="T10" fmla="*/ 75 w 233"/>
                <a:gd name="T11" fmla="*/ 15 h 220"/>
                <a:gd name="T12" fmla="*/ 215 w 233"/>
                <a:gd name="T13" fmla="*/ 141 h 220"/>
              </a:gdLst>
              <a:ahLst/>
              <a:cxnLst>
                <a:cxn ang="0">
                  <a:pos x="T0" y="T1"/>
                </a:cxn>
                <a:cxn ang="0">
                  <a:pos x="T2" y="T3"/>
                </a:cxn>
                <a:cxn ang="0">
                  <a:pos x="T4" y="T5"/>
                </a:cxn>
                <a:cxn ang="0">
                  <a:pos x="T6" y="T7"/>
                </a:cxn>
                <a:cxn ang="0">
                  <a:pos x="T8" y="T9"/>
                </a:cxn>
                <a:cxn ang="0">
                  <a:pos x="T10" y="T11"/>
                </a:cxn>
                <a:cxn ang="0">
                  <a:pos x="T12" y="T13"/>
                </a:cxn>
              </a:cxnLst>
              <a:rect l="0" t="0" r="r" b="b"/>
              <a:pathLst>
                <a:path w="233" h="220">
                  <a:moveTo>
                    <a:pt x="215" y="141"/>
                  </a:moveTo>
                  <a:cubicBezTo>
                    <a:pt x="232" y="156"/>
                    <a:pt x="233" y="183"/>
                    <a:pt x="217" y="200"/>
                  </a:cubicBezTo>
                  <a:cubicBezTo>
                    <a:pt x="201" y="218"/>
                    <a:pt x="175" y="220"/>
                    <a:pt x="158" y="205"/>
                  </a:cubicBezTo>
                  <a:cubicBezTo>
                    <a:pt x="18" y="79"/>
                    <a:pt x="18" y="79"/>
                    <a:pt x="18" y="79"/>
                  </a:cubicBezTo>
                  <a:cubicBezTo>
                    <a:pt x="1" y="64"/>
                    <a:pt x="0" y="37"/>
                    <a:pt x="15" y="19"/>
                  </a:cubicBezTo>
                  <a:cubicBezTo>
                    <a:pt x="31" y="2"/>
                    <a:pt x="58" y="0"/>
                    <a:pt x="75" y="15"/>
                  </a:cubicBezTo>
                  <a:lnTo>
                    <a:pt x="215" y="141"/>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83" name="Freeform 72">
              <a:extLst>
                <a:ext uri="{FF2B5EF4-FFF2-40B4-BE49-F238E27FC236}">
                  <a16:creationId xmlns:a16="http://schemas.microsoft.com/office/drawing/2014/main" id="{9DA56EAD-2CE4-4988-90A2-D1333F10114A}"/>
                </a:ext>
              </a:extLst>
            </p:cNvPr>
            <p:cNvSpPr>
              <a:spLocks/>
            </p:cNvSpPr>
            <p:nvPr/>
          </p:nvSpPr>
          <p:spPr bwMode="auto">
            <a:xfrm>
              <a:off x="5848350" y="3230563"/>
              <a:ext cx="379413" cy="679450"/>
            </a:xfrm>
            <a:custGeom>
              <a:avLst/>
              <a:gdLst>
                <a:gd name="T0" fmla="*/ 97 w 101"/>
                <a:gd name="T1" fmla="*/ 143 h 181"/>
                <a:gd name="T2" fmla="*/ 69 w 101"/>
                <a:gd name="T3" fmla="*/ 177 h 181"/>
                <a:gd name="T4" fmla="*/ 30 w 101"/>
                <a:gd name="T5" fmla="*/ 158 h 181"/>
                <a:gd name="T6" fmla="*/ 3 w 101"/>
                <a:gd name="T7" fmla="*/ 38 h 181"/>
                <a:gd name="T8" fmla="*/ 31 w 101"/>
                <a:gd name="T9" fmla="*/ 4 h 181"/>
                <a:gd name="T10" fmla="*/ 71 w 101"/>
                <a:gd name="T11" fmla="*/ 23 h 181"/>
                <a:gd name="T12" fmla="*/ 97 w 101"/>
                <a:gd name="T13" fmla="*/ 143 h 181"/>
              </a:gdLst>
              <a:ahLst/>
              <a:cxnLst>
                <a:cxn ang="0">
                  <a:pos x="T0" y="T1"/>
                </a:cxn>
                <a:cxn ang="0">
                  <a:pos x="T2" y="T3"/>
                </a:cxn>
                <a:cxn ang="0">
                  <a:pos x="T4" y="T5"/>
                </a:cxn>
                <a:cxn ang="0">
                  <a:pos x="T6" y="T7"/>
                </a:cxn>
                <a:cxn ang="0">
                  <a:pos x="T8" y="T9"/>
                </a:cxn>
                <a:cxn ang="0">
                  <a:pos x="T10" y="T11"/>
                </a:cxn>
                <a:cxn ang="0">
                  <a:pos x="T12" y="T13"/>
                </a:cxn>
              </a:cxnLst>
              <a:rect l="0" t="0" r="r" b="b"/>
              <a:pathLst>
                <a:path w="101" h="181">
                  <a:moveTo>
                    <a:pt x="97" y="143"/>
                  </a:moveTo>
                  <a:cubicBezTo>
                    <a:pt x="101" y="158"/>
                    <a:pt x="88" y="173"/>
                    <a:pt x="69" y="177"/>
                  </a:cubicBezTo>
                  <a:cubicBezTo>
                    <a:pt x="50" y="181"/>
                    <a:pt x="33" y="172"/>
                    <a:pt x="30" y="158"/>
                  </a:cubicBezTo>
                  <a:cubicBezTo>
                    <a:pt x="3" y="38"/>
                    <a:pt x="3" y="38"/>
                    <a:pt x="3" y="38"/>
                  </a:cubicBezTo>
                  <a:cubicBezTo>
                    <a:pt x="0" y="23"/>
                    <a:pt x="13" y="8"/>
                    <a:pt x="31" y="4"/>
                  </a:cubicBezTo>
                  <a:cubicBezTo>
                    <a:pt x="50" y="0"/>
                    <a:pt x="68" y="9"/>
                    <a:pt x="71" y="23"/>
                  </a:cubicBezTo>
                  <a:lnTo>
                    <a:pt x="97" y="143"/>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84" name="Freeform 73">
              <a:extLst>
                <a:ext uri="{FF2B5EF4-FFF2-40B4-BE49-F238E27FC236}">
                  <a16:creationId xmlns:a16="http://schemas.microsoft.com/office/drawing/2014/main" id="{F553F03A-1529-4931-8313-E47E41C04B72}"/>
                </a:ext>
              </a:extLst>
            </p:cNvPr>
            <p:cNvSpPr>
              <a:spLocks/>
            </p:cNvSpPr>
            <p:nvPr/>
          </p:nvSpPr>
          <p:spPr bwMode="auto">
            <a:xfrm>
              <a:off x="6140450" y="3173413"/>
              <a:ext cx="376238" cy="673100"/>
            </a:xfrm>
            <a:custGeom>
              <a:avLst/>
              <a:gdLst>
                <a:gd name="T0" fmla="*/ 97 w 100"/>
                <a:gd name="T1" fmla="*/ 141 h 179"/>
                <a:gd name="T2" fmla="*/ 69 w 100"/>
                <a:gd name="T3" fmla="*/ 175 h 179"/>
                <a:gd name="T4" fmla="*/ 29 w 100"/>
                <a:gd name="T5" fmla="*/ 156 h 179"/>
                <a:gd name="T6" fmla="*/ 3 w 100"/>
                <a:gd name="T7" fmla="*/ 37 h 179"/>
                <a:gd name="T8" fmla="*/ 32 w 100"/>
                <a:gd name="T9" fmla="*/ 4 h 179"/>
                <a:gd name="T10" fmla="*/ 71 w 100"/>
                <a:gd name="T11" fmla="*/ 22 h 179"/>
                <a:gd name="T12" fmla="*/ 97 w 100"/>
                <a:gd name="T13" fmla="*/ 141 h 179"/>
              </a:gdLst>
              <a:ahLst/>
              <a:cxnLst>
                <a:cxn ang="0">
                  <a:pos x="T0" y="T1"/>
                </a:cxn>
                <a:cxn ang="0">
                  <a:pos x="T2" y="T3"/>
                </a:cxn>
                <a:cxn ang="0">
                  <a:pos x="T4" y="T5"/>
                </a:cxn>
                <a:cxn ang="0">
                  <a:pos x="T6" y="T7"/>
                </a:cxn>
                <a:cxn ang="0">
                  <a:pos x="T8" y="T9"/>
                </a:cxn>
                <a:cxn ang="0">
                  <a:pos x="T10" y="T11"/>
                </a:cxn>
                <a:cxn ang="0">
                  <a:pos x="T12" y="T13"/>
                </a:cxn>
              </a:cxnLst>
              <a:rect l="0" t="0" r="r" b="b"/>
              <a:pathLst>
                <a:path w="100" h="179">
                  <a:moveTo>
                    <a:pt x="97" y="141"/>
                  </a:moveTo>
                  <a:cubicBezTo>
                    <a:pt x="100" y="156"/>
                    <a:pt x="88" y="171"/>
                    <a:pt x="69" y="175"/>
                  </a:cubicBezTo>
                  <a:cubicBezTo>
                    <a:pt x="50" y="179"/>
                    <a:pt x="32" y="170"/>
                    <a:pt x="29" y="156"/>
                  </a:cubicBezTo>
                  <a:cubicBezTo>
                    <a:pt x="3" y="37"/>
                    <a:pt x="3" y="37"/>
                    <a:pt x="3" y="37"/>
                  </a:cubicBezTo>
                  <a:cubicBezTo>
                    <a:pt x="0" y="23"/>
                    <a:pt x="13" y="8"/>
                    <a:pt x="32" y="4"/>
                  </a:cubicBezTo>
                  <a:cubicBezTo>
                    <a:pt x="50" y="0"/>
                    <a:pt x="68" y="8"/>
                    <a:pt x="71" y="22"/>
                  </a:cubicBezTo>
                  <a:lnTo>
                    <a:pt x="97" y="141"/>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85" name="Freeform 74">
              <a:extLst>
                <a:ext uri="{FF2B5EF4-FFF2-40B4-BE49-F238E27FC236}">
                  <a16:creationId xmlns:a16="http://schemas.microsoft.com/office/drawing/2014/main" id="{7EB70D44-0F66-41F3-82DC-3CD48F0C6D7B}"/>
                </a:ext>
              </a:extLst>
            </p:cNvPr>
            <p:cNvSpPr>
              <a:spLocks/>
            </p:cNvSpPr>
            <p:nvPr/>
          </p:nvSpPr>
          <p:spPr bwMode="auto">
            <a:xfrm>
              <a:off x="6470650" y="3255963"/>
              <a:ext cx="293688" cy="527050"/>
            </a:xfrm>
            <a:custGeom>
              <a:avLst/>
              <a:gdLst>
                <a:gd name="T0" fmla="*/ 75 w 78"/>
                <a:gd name="T1" fmla="*/ 111 h 140"/>
                <a:gd name="T2" fmla="*/ 53 w 78"/>
                <a:gd name="T3" fmla="*/ 137 h 140"/>
                <a:gd name="T4" fmla="*/ 22 w 78"/>
                <a:gd name="T5" fmla="*/ 122 h 140"/>
                <a:gd name="T6" fmla="*/ 2 w 78"/>
                <a:gd name="T7" fmla="*/ 29 h 140"/>
                <a:gd name="T8" fmla="*/ 24 w 78"/>
                <a:gd name="T9" fmla="*/ 3 h 140"/>
                <a:gd name="T10" fmla="*/ 55 w 78"/>
                <a:gd name="T11" fmla="*/ 18 h 140"/>
                <a:gd name="T12" fmla="*/ 75 w 78"/>
                <a:gd name="T13" fmla="*/ 111 h 140"/>
              </a:gdLst>
              <a:ahLst/>
              <a:cxnLst>
                <a:cxn ang="0">
                  <a:pos x="T0" y="T1"/>
                </a:cxn>
                <a:cxn ang="0">
                  <a:pos x="T2" y="T3"/>
                </a:cxn>
                <a:cxn ang="0">
                  <a:pos x="T4" y="T5"/>
                </a:cxn>
                <a:cxn ang="0">
                  <a:pos x="T6" y="T7"/>
                </a:cxn>
                <a:cxn ang="0">
                  <a:pos x="T8" y="T9"/>
                </a:cxn>
                <a:cxn ang="0">
                  <a:pos x="T10" y="T11"/>
                </a:cxn>
                <a:cxn ang="0">
                  <a:pos x="T12" y="T13"/>
                </a:cxn>
              </a:cxnLst>
              <a:rect l="0" t="0" r="r" b="b"/>
              <a:pathLst>
                <a:path w="78" h="140">
                  <a:moveTo>
                    <a:pt x="75" y="111"/>
                  </a:moveTo>
                  <a:cubicBezTo>
                    <a:pt x="78" y="122"/>
                    <a:pt x="68" y="134"/>
                    <a:pt x="53" y="137"/>
                  </a:cubicBezTo>
                  <a:cubicBezTo>
                    <a:pt x="39" y="140"/>
                    <a:pt x="25" y="134"/>
                    <a:pt x="22" y="122"/>
                  </a:cubicBezTo>
                  <a:cubicBezTo>
                    <a:pt x="2" y="29"/>
                    <a:pt x="2" y="29"/>
                    <a:pt x="2" y="29"/>
                  </a:cubicBezTo>
                  <a:cubicBezTo>
                    <a:pt x="0" y="18"/>
                    <a:pt x="9" y="7"/>
                    <a:pt x="24" y="3"/>
                  </a:cubicBezTo>
                  <a:cubicBezTo>
                    <a:pt x="39" y="0"/>
                    <a:pt x="53" y="7"/>
                    <a:pt x="55" y="18"/>
                  </a:cubicBezTo>
                  <a:lnTo>
                    <a:pt x="75" y="111"/>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86" name="Freeform 75">
              <a:extLst>
                <a:ext uri="{FF2B5EF4-FFF2-40B4-BE49-F238E27FC236}">
                  <a16:creationId xmlns:a16="http://schemas.microsoft.com/office/drawing/2014/main" id="{702DD9C7-021E-478A-A35C-25FFA19E6981}"/>
                </a:ext>
              </a:extLst>
            </p:cNvPr>
            <p:cNvSpPr>
              <a:spLocks/>
            </p:cNvSpPr>
            <p:nvPr/>
          </p:nvSpPr>
          <p:spPr bwMode="auto">
            <a:xfrm>
              <a:off x="5937250" y="4484688"/>
              <a:ext cx="939800" cy="417513"/>
            </a:xfrm>
            <a:custGeom>
              <a:avLst/>
              <a:gdLst>
                <a:gd name="T0" fmla="*/ 592 w 592"/>
                <a:gd name="T1" fmla="*/ 142 h 263"/>
                <a:gd name="T2" fmla="*/ 31 w 592"/>
                <a:gd name="T3" fmla="*/ 263 h 263"/>
                <a:gd name="T4" fmla="*/ 0 w 592"/>
                <a:gd name="T5" fmla="*/ 121 h 263"/>
                <a:gd name="T6" fmla="*/ 561 w 592"/>
                <a:gd name="T7" fmla="*/ 0 h 263"/>
                <a:gd name="T8" fmla="*/ 592 w 592"/>
                <a:gd name="T9" fmla="*/ 142 h 263"/>
              </a:gdLst>
              <a:ahLst/>
              <a:cxnLst>
                <a:cxn ang="0">
                  <a:pos x="T0" y="T1"/>
                </a:cxn>
                <a:cxn ang="0">
                  <a:pos x="T2" y="T3"/>
                </a:cxn>
                <a:cxn ang="0">
                  <a:pos x="T4" y="T5"/>
                </a:cxn>
                <a:cxn ang="0">
                  <a:pos x="T6" y="T7"/>
                </a:cxn>
                <a:cxn ang="0">
                  <a:pos x="T8" y="T9"/>
                </a:cxn>
              </a:cxnLst>
              <a:rect l="0" t="0" r="r" b="b"/>
              <a:pathLst>
                <a:path w="592" h="263">
                  <a:moveTo>
                    <a:pt x="592" y="142"/>
                  </a:moveTo>
                  <a:lnTo>
                    <a:pt x="31" y="263"/>
                  </a:lnTo>
                  <a:lnTo>
                    <a:pt x="0" y="121"/>
                  </a:lnTo>
                  <a:lnTo>
                    <a:pt x="561" y="0"/>
                  </a:lnTo>
                  <a:lnTo>
                    <a:pt x="592" y="14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87" name="Freeform 76">
              <a:extLst>
                <a:ext uri="{FF2B5EF4-FFF2-40B4-BE49-F238E27FC236}">
                  <a16:creationId xmlns:a16="http://schemas.microsoft.com/office/drawing/2014/main" id="{3B439768-5BBC-44BE-915F-46E294302549}"/>
                </a:ext>
              </a:extLst>
            </p:cNvPr>
            <p:cNvSpPr>
              <a:spLocks/>
            </p:cNvSpPr>
            <p:nvPr/>
          </p:nvSpPr>
          <p:spPr bwMode="auto">
            <a:xfrm>
              <a:off x="5997575" y="4706938"/>
              <a:ext cx="128588" cy="127000"/>
            </a:xfrm>
            <a:custGeom>
              <a:avLst/>
              <a:gdLst>
                <a:gd name="T0" fmla="*/ 32 w 34"/>
                <a:gd name="T1" fmla="*/ 14 h 34"/>
                <a:gd name="T2" fmla="*/ 13 w 34"/>
                <a:gd name="T3" fmla="*/ 2 h 34"/>
                <a:gd name="T4" fmla="*/ 2 w 34"/>
                <a:gd name="T5" fmla="*/ 20 h 34"/>
                <a:gd name="T6" fmla="*/ 20 w 34"/>
                <a:gd name="T7" fmla="*/ 32 h 34"/>
                <a:gd name="T8" fmla="*/ 32 w 34"/>
                <a:gd name="T9" fmla="*/ 14 h 34"/>
              </a:gdLst>
              <a:ahLst/>
              <a:cxnLst>
                <a:cxn ang="0">
                  <a:pos x="T0" y="T1"/>
                </a:cxn>
                <a:cxn ang="0">
                  <a:pos x="T2" y="T3"/>
                </a:cxn>
                <a:cxn ang="0">
                  <a:pos x="T4" y="T5"/>
                </a:cxn>
                <a:cxn ang="0">
                  <a:pos x="T6" y="T7"/>
                </a:cxn>
                <a:cxn ang="0">
                  <a:pos x="T8" y="T9"/>
                </a:cxn>
              </a:cxnLst>
              <a:rect l="0" t="0" r="r" b="b"/>
              <a:pathLst>
                <a:path w="34" h="34">
                  <a:moveTo>
                    <a:pt x="32" y="14"/>
                  </a:moveTo>
                  <a:cubicBezTo>
                    <a:pt x="30" y="5"/>
                    <a:pt x="22" y="0"/>
                    <a:pt x="13" y="2"/>
                  </a:cubicBezTo>
                  <a:cubicBezTo>
                    <a:pt x="5" y="4"/>
                    <a:pt x="0" y="12"/>
                    <a:pt x="2" y="20"/>
                  </a:cubicBezTo>
                  <a:cubicBezTo>
                    <a:pt x="3" y="28"/>
                    <a:pt x="12" y="34"/>
                    <a:pt x="20" y="32"/>
                  </a:cubicBezTo>
                  <a:cubicBezTo>
                    <a:pt x="28" y="30"/>
                    <a:pt x="34" y="22"/>
                    <a:pt x="32" y="14"/>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88" name="Freeform 77">
              <a:extLst>
                <a:ext uri="{FF2B5EF4-FFF2-40B4-BE49-F238E27FC236}">
                  <a16:creationId xmlns:a16="http://schemas.microsoft.com/office/drawing/2014/main" id="{3F7AD323-C1FA-4EE2-94D6-193B436EA266}"/>
                </a:ext>
              </a:extLst>
            </p:cNvPr>
            <p:cNvSpPr>
              <a:spLocks/>
            </p:cNvSpPr>
            <p:nvPr/>
          </p:nvSpPr>
          <p:spPr bwMode="auto">
            <a:xfrm>
              <a:off x="5903913" y="4668838"/>
              <a:ext cx="1608138" cy="2144713"/>
            </a:xfrm>
            <a:custGeom>
              <a:avLst/>
              <a:gdLst>
                <a:gd name="T0" fmla="*/ 1013 w 1013"/>
                <a:gd name="T1" fmla="*/ 1351 h 1351"/>
                <a:gd name="T2" fmla="*/ 319 w 1013"/>
                <a:gd name="T3" fmla="*/ 1351 h 1351"/>
                <a:gd name="T4" fmla="*/ 0 w 1013"/>
                <a:gd name="T5" fmla="*/ 144 h 1351"/>
                <a:gd name="T6" fmla="*/ 660 w 1013"/>
                <a:gd name="T7" fmla="*/ 0 h 1351"/>
                <a:gd name="T8" fmla="*/ 1013 w 1013"/>
                <a:gd name="T9" fmla="*/ 1351 h 1351"/>
              </a:gdLst>
              <a:ahLst/>
              <a:cxnLst>
                <a:cxn ang="0">
                  <a:pos x="T0" y="T1"/>
                </a:cxn>
                <a:cxn ang="0">
                  <a:pos x="T2" y="T3"/>
                </a:cxn>
                <a:cxn ang="0">
                  <a:pos x="T4" y="T5"/>
                </a:cxn>
                <a:cxn ang="0">
                  <a:pos x="T6" y="T7"/>
                </a:cxn>
                <a:cxn ang="0">
                  <a:pos x="T8" y="T9"/>
                </a:cxn>
              </a:cxnLst>
              <a:rect l="0" t="0" r="r" b="b"/>
              <a:pathLst>
                <a:path w="1013" h="1351">
                  <a:moveTo>
                    <a:pt x="1013" y="1351"/>
                  </a:moveTo>
                  <a:lnTo>
                    <a:pt x="319" y="1351"/>
                  </a:lnTo>
                  <a:lnTo>
                    <a:pt x="0" y="144"/>
                  </a:lnTo>
                  <a:lnTo>
                    <a:pt x="660" y="0"/>
                  </a:lnTo>
                  <a:lnTo>
                    <a:pt x="1013" y="1351"/>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1" dirty="0">
                <a:latin typeface="微軟正黑體" panose="020B0604030504040204" pitchFamily="34" charset="-120"/>
                <a:ea typeface="微軟正黑體" panose="020B0604030504040204" pitchFamily="34" charset="-120"/>
              </a:endParaRPr>
            </a:p>
          </p:txBody>
        </p:sp>
        <p:sp>
          <p:nvSpPr>
            <p:cNvPr id="89" name="Rectangle 38">
              <a:extLst>
                <a:ext uri="{FF2B5EF4-FFF2-40B4-BE49-F238E27FC236}">
                  <a16:creationId xmlns:a16="http://schemas.microsoft.com/office/drawing/2014/main" id="{FE1DE78D-80DB-4EEE-8720-06E66BB0BB3A}"/>
                </a:ext>
              </a:extLst>
            </p:cNvPr>
            <p:cNvSpPr>
              <a:spLocks noChangeArrowheads="1"/>
            </p:cNvSpPr>
            <p:nvPr/>
          </p:nvSpPr>
          <p:spPr bwMode="auto">
            <a:xfrm>
              <a:off x="2271713" y="1279663"/>
              <a:ext cx="2994025" cy="225425"/>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90" name="Rectangle 43">
              <a:extLst>
                <a:ext uri="{FF2B5EF4-FFF2-40B4-BE49-F238E27FC236}">
                  <a16:creationId xmlns:a16="http://schemas.microsoft.com/office/drawing/2014/main" id="{871CB027-7116-4408-868D-61213F1D43E1}"/>
                </a:ext>
              </a:extLst>
            </p:cNvPr>
            <p:cNvSpPr>
              <a:spLocks noChangeArrowheads="1"/>
            </p:cNvSpPr>
            <p:nvPr/>
          </p:nvSpPr>
          <p:spPr bwMode="auto">
            <a:xfrm>
              <a:off x="3816350" y="1568588"/>
              <a:ext cx="1449388"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91" name="Rectangle 44">
              <a:extLst>
                <a:ext uri="{FF2B5EF4-FFF2-40B4-BE49-F238E27FC236}">
                  <a16:creationId xmlns:a16="http://schemas.microsoft.com/office/drawing/2014/main" id="{2ACD6062-6A4A-4E35-B05B-39E7DE7B8428}"/>
                </a:ext>
              </a:extLst>
            </p:cNvPr>
            <p:cNvSpPr>
              <a:spLocks noChangeArrowheads="1"/>
            </p:cNvSpPr>
            <p:nvPr/>
          </p:nvSpPr>
          <p:spPr bwMode="auto">
            <a:xfrm>
              <a:off x="3816350" y="1700351"/>
              <a:ext cx="1449388"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92" name="Rectangle 47">
              <a:extLst>
                <a:ext uri="{FF2B5EF4-FFF2-40B4-BE49-F238E27FC236}">
                  <a16:creationId xmlns:a16="http://schemas.microsoft.com/office/drawing/2014/main" id="{EF05A734-FB8F-41F1-AF4E-6140A64C14BA}"/>
                </a:ext>
              </a:extLst>
            </p:cNvPr>
            <p:cNvSpPr>
              <a:spLocks noChangeArrowheads="1"/>
            </p:cNvSpPr>
            <p:nvPr/>
          </p:nvSpPr>
          <p:spPr bwMode="auto">
            <a:xfrm>
              <a:off x="2271713" y="1568588"/>
              <a:ext cx="1322388"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sp>
          <p:nvSpPr>
            <p:cNvPr id="93" name="Rectangle 48">
              <a:extLst>
                <a:ext uri="{FF2B5EF4-FFF2-40B4-BE49-F238E27FC236}">
                  <a16:creationId xmlns:a16="http://schemas.microsoft.com/office/drawing/2014/main" id="{AC9DC7C5-C9C9-45A9-962B-C01142107441}"/>
                </a:ext>
              </a:extLst>
            </p:cNvPr>
            <p:cNvSpPr>
              <a:spLocks noChangeArrowheads="1"/>
            </p:cNvSpPr>
            <p:nvPr/>
          </p:nvSpPr>
          <p:spPr bwMode="auto">
            <a:xfrm>
              <a:off x="2271713" y="1700351"/>
              <a:ext cx="1322388"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微軟正黑體" panose="020B0604030504040204" pitchFamily="34" charset="-120"/>
                <a:ea typeface="微軟正黑體" panose="020B0604030504040204" pitchFamily="34" charset="-120"/>
              </a:endParaRPr>
            </a:p>
          </p:txBody>
        </p:sp>
      </p:grpSp>
      <p:sp>
        <p:nvSpPr>
          <p:cNvPr id="94" name="文本框 54">
            <a:extLst>
              <a:ext uri="{FF2B5EF4-FFF2-40B4-BE49-F238E27FC236}">
                <a16:creationId xmlns:a16="http://schemas.microsoft.com/office/drawing/2014/main" id="{5DEADB1C-356A-4DD3-B7A1-018BBBE0B6D1}"/>
              </a:ext>
            </a:extLst>
          </p:cNvPr>
          <p:cNvSpPr txBox="1"/>
          <p:nvPr/>
        </p:nvSpPr>
        <p:spPr>
          <a:xfrm>
            <a:off x="1612769" y="3872827"/>
            <a:ext cx="2303600" cy="707886"/>
          </a:xfrm>
          <a:prstGeom prst="rect">
            <a:avLst/>
          </a:prstGeom>
          <a:noFill/>
        </p:spPr>
        <p:txBody>
          <a:bodyPr wrap="square" rtlCol="0">
            <a:spAutoFit/>
          </a:bodyPr>
          <a:lstStyle>
            <a:defPPr>
              <a:defRPr lang="zh-CN"/>
            </a:defPPr>
            <a:lvl1pPr>
              <a:defRPr sz="5500">
                <a:solidFill>
                  <a:schemeClr val="bg1"/>
                </a:solidFill>
                <a:latin typeface="方正正粗黑简体" panose="02000000000000000000" pitchFamily="2" charset="-122"/>
                <a:ea typeface="方正正粗黑简体" panose="02000000000000000000" pitchFamily="2" charset="-122"/>
              </a:defRPr>
            </a:lvl1pPr>
          </a:lstStyle>
          <a:p>
            <a:pPr algn="ctr" defTabSz="685800"/>
            <a:r>
              <a:rPr lang="zh-TW" altLang="en-US" sz="4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福利設施</a:t>
            </a:r>
            <a:endParaRPr lang="zh-CN" altLang="en-US" sz="4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95" name="群組 94"/>
          <p:cNvGrpSpPr/>
          <p:nvPr/>
        </p:nvGrpSpPr>
        <p:grpSpPr>
          <a:xfrm>
            <a:off x="5715001" y="927101"/>
            <a:ext cx="5905498" cy="5556338"/>
            <a:chOff x="6216803" y="437551"/>
            <a:chExt cx="4222597" cy="4001751"/>
          </a:xfrm>
        </p:grpSpPr>
        <p:sp>
          <p:nvSpPr>
            <p:cNvPr id="96" name="MH_SubTitle_1">
              <a:extLst>
                <a:ext uri="{FF2B5EF4-FFF2-40B4-BE49-F238E27FC236}">
                  <a16:creationId xmlns:a16="http://schemas.microsoft.com/office/drawing/2014/main" id="{263CD35A-B67A-437F-8D01-40B137DEFE02}"/>
                </a:ext>
              </a:extLst>
            </p:cNvPr>
            <p:cNvSpPr/>
            <p:nvPr>
              <p:custDataLst>
                <p:tags r:id="rId1"/>
              </p:custDataLst>
            </p:nvPr>
          </p:nvSpPr>
          <p:spPr>
            <a:xfrm>
              <a:off x="6837514" y="437551"/>
              <a:ext cx="3601886" cy="667408"/>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C00000"/>
            </a:solidFill>
            <a:ln w="25400" cap="flat" cmpd="sng" algn="ctr">
              <a:noFill/>
              <a:prstDash val="solid"/>
            </a:ln>
            <a:effectLst/>
          </p:spPr>
          <p:txBody>
            <a:bodyPr lIns="0" tIns="0" rIns="0" bIns="0" anchor="ctr">
              <a:noAutofit/>
            </a:bodyPr>
            <a:lstStyle/>
            <a:p>
              <a:pPr algn="ctr"/>
              <a:r>
                <a:rPr lang="zh-CN" altLang="en-US" sz="3200"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職工福利社</a:t>
              </a:r>
            </a:p>
          </p:txBody>
        </p:sp>
        <p:sp>
          <p:nvSpPr>
            <p:cNvPr id="97" name="MH_Other_1">
              <a:extLst>
                <a:ext uri="{FF2B5EF4-FFF2-40B4-BE49-F238E27FC236}">
                  <a16:creationId xmlns:a16="http://schemas.microsoft.com/office/drawing/2014/main" id="{1DF9E346-D5D4-4910-8A88-F9C5D4897AFF}"/>
                </a:ext>
              </a:extLst>
            </p:cNvPr>
            <p:cNvSpPr/>
            <p:nvPr>
              <p:custDataLst>
                <p:tags r:id="rId2"/>
              </p:custDataLst>
            </p:nvPr>
          </p:nvSpPr>
          <p:spPr>
            <a:xfrm>
              <a:off x="6216804" y="437551"/>
              <a:ext cx="707698" cy="667408"/>
            </a:xfrm>
            <a:prstGeom prst="ellipse">
              <a:avLst/>
            </a:prstGeom>
            <a:solidFill>
              <a:srgbClr val="FFFFFF"/>
            </a:solidFill>
            <a:ln w="57150" cap="flat" cmpd="sng" algn="ctr">
              <a:solidFill>
                <a:srgbClr val="C00000"/>
              </a:solidFill>
              <a:prstDash val="solid"/>
            </a:ln>
            <a:effectLst/>
          </p:spPr>
          <p:txBody>
            <a:bodyPr lIns="0" tIns="0" rIns="0" bIns="0" anchor="ctr"/>
            <a:lstStyle/>
            <a:p>
              <a:pPr algn="ctr">
                <a:defRPr/>
              </a:pPr>
              <a:r>
                <a:rPr lang="en-US" altLang="zh-CN" sz="3200" b="1" kern="0" dirty="0">
                  <a:solidFill>
                    <a:srgbClr val="C00000"/>
                  </a:solidFill>
                  <a:latin typeface="微軟正黑體" panose="020B0604030504040204" pitchFamily="34" charset="-120"/>
                  <a:ea typeface="微軟正黑體" panose="020B0604030504040204" pitchFamily="34" charset="-120"/>
                  <a:sym typeface="Arial" panose="020B0604020202020204" pitchFamily="34" charset="0"/>
                </a:rPr>
                <a:t>1</a:t>
              </a:r>
            </a:p>
          </p:txBody>
        </p:sp>
        <p:sp>
          <p:nvSpPr>
            <p:cNvPr id="98" name="MH_SubTitle_2">
              <a:extLst>
                <a:ext uri="{FF2B5EF4-FFF2-40B4-BE49-F238E27FC236}">
                  <a16:creationId xmlns:a16="http://schemas.microsoft.com/office/drawing/2014/main" id="{E4B56BB8-72E9-4FDD-AFF2-ED025FB117FD}"/>
                </a:ext>
              </a:extLst>
            </p:cNvPr>
            <p:cNvSpPr/>
            <p:nvPr>
              <p:custDataLst>
                <p:tags r:id="rId3"/>
              </p:custDataLst>
            </p:nvPr>
          </p:nvSpPr>
          <p:spPr>
            <a:xfrm>
              <a:off x="6837514" y="1267303"/>
              <a:ext cx="3601886" cy="667408"/>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bg1">
                <a:lumMod val="75000"/>
              </a:schemeClr>
            </a:solidFill>
            <a:ln w="25400" cap="flat" cmpd="sng" algn="ctr">
              <a:noFill/>
              <a:prstDash val="solid"/>
            </a:ln>
            <a:effectLst/>
          </p:spPr>
          <p:txBody>
            <a:bodyPr lIns="0" tIns="0" rIns="0" bIns="0" anchor="ctr">
              <a:noAutofit/>
            </a:bodyPr>
            <a:lstStyle/>
            <a:p>
              <a:pPr lvl="0" algn="ctr"/>
              <a:r>
                <a:rPr lang="zh-TW" altLang="en-US" sz="32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三個餐廳</a:t>
              </a:r>
              <a:endPar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99" name="MH_Other_2">
              <a:extLst>
                <a:ext uri="{FF2B5EF4-FFF2-40B4-BE49-F238E27FC236}">
                  <a16:creationId xmlns:a16="http://schemas.microsoft.com/office/drawing/2014/main" id="{8A57B937-B575-440C-BCCD-241580726637}"/>
                </a:ext>
              </a:extLst>
            </p:cNvPr>
            <p:cNvSpPr/>
            <p:nvPr>
              <p:custDataLst>
                <p:tags r:id="rId4"/>
              </p:custDataLst>
            </p:nvPr>
          </p:nvSpPr>
          <p:spPr>
            <a:xfrm>
              <a:off x="6216804" y="1267303"/>
              <a:ext cx="707698" cy="667408"/>
            </a:xfrm>
            <a:prstGeom prst="ellipse">
              <a:avLst/>
            </a:prstGeom>
            <a:solidFill>
              <a:srgbClr val="FFFFFF"/>
            </a:solidFill>
            <a:ln w="57150" cap="flat" cmpd="sng" algn="ctr">
              <a:solidFill>
                <a:schemeClr val="bg1">
                  <a:lumMod val="75000"/>
                </a:schemeClr>
              </a:solidFill>
              <a:prstDash val="solid"/>
            </a:ln>
            <a:effectLst/>
          </p:spPr>
          <p:txBody>
            <a:bodyPr lIns="0" tIns="0" rIns="0" bIns="0" anchor="ctr"/>
            <a:lstStyle/>
            <a:p>
              <a:pPr algn="ctr">
                <a:defRPr/>
              </a:pPr>
              <a:r>
                <a:rPr lang="en-US" altLang="zh-CN" sz="3200" b="1" kern="0"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2</a:t>
              </a:r>
            </a:p>
          </p:txBody>
        </p:sp>
        <p:sp>
          <p:nvSpPr>
            <p:cNvPr id="100" name="MH_SubTitle_3">
              <a:extLst>
                <a:ext uri="{FF2B5EF4-FFF2-40B4-BE49-F238E27FC236}">
                  <a16:creationId xmlns:a16="http://schemas.microsoft.com/office/drawing/2014/main" id="{3C2C803C-16DF-462A-8A77-040E8C42888F}"/>
                </a:ext>
              </a:extLst>
            </p:cNvPr>
            <p:cNvSpPr/>
            <p:nvPr>
              <p:custDataLst>
                <p:tags r:id="rId5"/>
              </p:custDataLst>
            </p:nvPr>
          </p:nvSpPr>
          <p:spPr>
            <a:xfrm>
              <a:off x="6837514" y="2097055"/>
              <a:ext cx="3601886" cy="667408"/>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C00000"/>
            </a:solidFill>
            <a:ln w="25400" cap="flat" cmpd="sng" algn="ctr">
              <a:noFill/>
              <a:prstDash val="solid"/>
            </a:ln>
            <a:effectLst/>
          </p:spPr>
          <p:txBody>
            <a:bodyPr lIns="0" tIns="0" rIns="0" bIns="0" anchor="ctr">
              <a:noAutofit/>
            </a:bodyPr>
            <a:lstStyle/>
            <a:p>
              <a:pPr lvl="0" algn="ctr"/>
              <a:r>
                <a:rPr lang="en-US" altLang="zh-TW" sz="3200" b="1" dirty="0" smtClean="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736</a:t>
              </a:r>
              <a:r>
                <a:rPr lang="zh-TW" altLang="en-US" sz="3200" b="1" dirty="0" smtClean="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間</a:t>
              </a:r>
              <a:r>
                <a:rPr lang="zh-CN" altLang="en-US" sz="3200" b="1" dirty="0" smtClean="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單身</a:t>
              </a:r>
              <a:r>
                <a:rPr lang="zh-CN" altLang="en-US" sz="3200"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宿舍</a:t>
              </a:r>
            </a:p>
          </p:txBody>
        </p:sp>
        <p:sp>
          <p:nvSpPr>
            <p:cNvPr id="101" name="MH_Other_3">
              <a:extLst>
                <a:ext uri="{FF2B5EF4-FFF2-40B4-BE49-F238E27FC236}">
                  <a16:creationId xmlns:a16="http://schemas.microsoft.com/office/drawing/2014/main" id="{6966D584-9AFC-4B48-B88A-51C33830F081}"/>
                </a:ext>
              </a:extLst>
            </p:cNvPr>
            <p:cNvSpPr/>
            <p:nvPr>
              <p:custDataLst>
                <p:tags r:id="rId6"/>
              </p:custDataLst>
            </p:nvPr>
          </p:nvSpPr>
          <p:spPr>
            <a:xfrm>
              <a:off x="6216804" y="2097055"/>
              <a:ext cx="707698" cy="667408"/>
            </a:xfrm>
            <a:prstGeom prst="ellipse">
              <a:avLst/>
            </a:prstGeom>
            <a:solidFill>
              <a:srgbClr val="FFFFFF"/>
            </a:solidFill>
            <a:ln w="57150" cap="flat" cmpd="sng" algn="ctr">
              <a:solidFill>
                <a:srgbClr val="C00000"/>
              </a:solidFill>
              <a:prstDash val="solid"/>
            </a:ln>
            <a:effectLst/>
          </p:spPr>
          <p:txBody>
            <a:bodyPr lIns="0" tIns="0" rIns="0" bIns="0" anchor="ctr"/>
            <a:lstStyle/>
            <a:p>
              <a:pPr algn="ctr">
                <a:defRPr/>
              </a:pPr>
              <a:r>
                <a:rPr lang="en-US" altLang="zh-CN" sz="3200" b="1" kern="0" dirty="0">
                  <a:solidFill>
                    <a:srgbClr val="C00000"/>
                  </a:solidFill>
                  <a:latin typeface="微軟正黑體" panose="020B0604030504040204" pitchFamily="34" charset="-120"/>
                  <a:ea typeface="微軟正黑體" panose="020B0604030504040204" pitchFamily="34" charset="-120"/>
                  <a:sym typeface="Arial" panose="020B0604020202020204" pitchFamily="34" charset="0"/>
                </a:rPr>
                <a:t>3</a:t>
              </a:r>
            </a:p>
          </p:txBody>
        </p:sp>
        <p:sp>
          <p:nvSpPr>
            <p:cNvPr id="102" name="MH_SubTitle_4">
              <a:extLst>
                <a:ext uri="{FF2B5EF4-FFF2-40B4-BE49-F238E27FC236}">
                  <a16:creationId xmlns:a16="http://schemas.microsoft.com/office/drawing/2014/main" id="{4F56DB4A-8C9E-46BF-BF64-C80A52EDE111}"/>
                </a:ext>
              </a:extLst>
            </p:cNvPr>
            <p:cNvSpPr/>
            <p:nvPr>
              <p:custDataLst>
                <p:tags r:id="rId7"/>
              </p:custDataLst>
            </p:nvPr>
          </p:nvSpPr>
          <p:spPr>
            <a:xfrm>
              <a:off x="6837514" y="2926806"/>
              <a:ext cx="3601886" cy="667408"/>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bg1">
                <a:lumMod val="75000"/>
              </a:schemeClr>
            </a:solidFill>
            <a:ln w="25400" cap="flat" cmpd="sng" algn="ctr">
              <a:noFill/>
              <a:prstDash val="solid"/>
            </a:ln>
            <a:effectLst/>
          </p:spPr>
          <p:txBody>
            <a:bodyPr lIns="0" tIns="0" rIns="0" bIns="0" anchor="ctr">
              <a:noAutofit/>
            </a:bodyPr>
            <a:lstStyle/>
            <a:p>
              <a:pPr lvl="0" algn="ct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健身</a:t>
              </a:r>
              <a:r>
                <a:rPr lang="zh-TW" altLang="en-US" sz="32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館</a:t>
              </a:r>
              <a:endPar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a:p>
              <a:pPr lvl="0" algn="ctr"/>
              <a:r>
                <a:rPr lang="en-US" altLang="zh-TW"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含游泳池、健身房、桌</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撞球室等</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103" name="MH_Other_4">
              <a:extLst>
                <a:ext uri="{FF2B5EF4-FFF2-40B4-BE49-F238E27FC236}">
                  <a16:creationId xmlns:a16="http://schemas.microsoft.com/office/drawing/2014/main" id="{8B4BD4B6-C316-4F78-8726-F9FF8D7DD2F3}"/>
                </a:ext>
              </a:extLst>
            </p:cNvPr>
            <p:cNvSpPr/>
            <p:nvPr>
              <p:custDataLst>
                <p:tags r:id="rId8"/>
              </p:custDataLst>
            </p:nvPr>
          </p:nvSpPr>
          <p:spPr>
            <a:xfrm>
              <a:off x="6216804" y="2926806"/>
              <a:ext cx="707698" cy="667408"/>
            </a:xfrm>
            <a:prstGeom prst="ellipse">
              <a:avLst/>
            </a:prstGeom>
            <a:solidFill>
              <a:srgbClr val="FFFFFF"/>
            </a:solidFill>
            <a:ln w="57150" cap="flat" cmpd="sng" algn="ctr">
              <a:solidFill>
                <a:schemeClr val="bg1">
                  <a:lumMod val="75000"/>
                </a:schemeClr>
              </a:solidFill>
              <a:prstDash val="solid"/>
            </a:ln>
            <a:effectLst/>
          </p:spPr>
          <p:txBody>
            <a:bodyPr lIns="0" tIns="0" rIns="0" bIns="0" anchor="ctr"/>
            <a:lstStyle/>
            <a:p>
              <a:pPr algn="ctr">
                <a:defRPr/>
              </a:pPr>
              <a:r>
                <a:rPr lang="en-US" altLang="zh-CN" sz="3200" b="1" kern="0"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4</a:t>
              </a:r>
            </a:p>
          </p:txBody>
        </p:sp>
        <p:sp>
          <p:nvSpPr>
            <p:cNvPr id="104" name="MH_SubTitle_3">
              <a:extLst>
                <a:ext uri="{FF2B5EF4-FFF2-40B4-BE49-F238E27FC236}">
                  <a16:creationId xmlns:a16="http://schemas.microsoft.com/office/drawing/2014/main" id="{3C2C803C-16DF-462A-8A77-040E8C42888F}"/>
                </a:ext>
              </a:extLst>
            </p:cNvPr>
            <p:cNvSpPr/>
            <p:nvPr>
              <p:custDataLst>
                <p:tags r:id="rId9"/>
              </p:custDataLst>
            </p:nvPr>
          </p:nvSpPr>
          <p:spPr>
            <a:xfrm>
              <a:off x="6837513" y="3771894"/>
              <a:ext cx="3601886" cy="667408"/>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C00000"/>
            </a:solidFill>
            <a:ln w="25400" cap="flat" cmpd="sng" algn="ctr">
              <a:noFill/>
              <a:prstDash val="solid"/>
            </a:ln>
            <a:effectLst/>
          </p:spPr>
          <p:txBody>
            <a:bodyPr lIns="0" tIns="0" rIns="0" bIns="0" anchor="ctr">
              <a:noAutofit/>
            </a:bodyPr>
            <a:lstStyle/>
            <a:p>
              <a:pPr lvl="0" algn="ctr"/>
              <a:r>
                <a:rPr lang="zh-CN" altLang="en-US" sz="3200"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閱覽室</a:t>
              </a:r>
            </a:p>
          </p:txBody>
        </p:sp>
        <p:sp>
          <p:nvSpPr>
            <p:cNvPr id="105" name="MH_Other_3">
              <a:extLst>
                <a:ext uri="{FF2B5EF4-FFF2-40B4-BE49-F238E27FC236}">
                  <a16:creationId xmlns:a16="http://schemas.microsoft.com/office/drawing/2014/main" id="{6966D584-9AFC-4B48-B88A-51C33830F081}"/>
                </a:ext>
              </a:extLst>
            </p:cNvPr>
            <p:cNvSpPr/>
            <p:nvPr>
              <p:custDataLst>
                <p:tags r:id="rId10"/>
              </p:custDataLst>
            </p:nvPr>
          </p:nvSpPr>
          <p:spPr>
            <a:xfrm>
              <a:off x="6216803" y="3771894"/>
              <a:ext cx="707698" cy="667408"/>
            </a:xfrm>
            <a:prstGeom prst="ellipse">
              <a:avLst/>
            </a:prstGeom>
            <a:solidFill>
              <a:srgbClr val="FFFFFF"/>
            </a:solidFill>
            <a:ln w="57150" cap="flat" cmpd="sng" algn="ctr">
              <a:solidFill>
                <a:srgbClr val="C00000"/>
              </a:solidFill>
              <a:prstDash val="solid"/>
            </a:ln>
            <a:effectLst/>
          </p:spPr>
          <p:txBody>
            <a:bodyPr lIns="0" tIns="0" rIns="0" bIns="0" anchor="ctr"/>
            <a:lstStyle/>
            <a:p>
              <a:pPr algn="ctr">
                <a:defRPr/>
              </a:pPr>
              <a:r>
                <a:rPr lang="en-US" altLang="zh-CN" sz="3200" b="1" kern="0" dirty="0" smtClean="0">
                  <a:solidFill>
                    <a:srgbClr val="C00000"/>
                  </a:solidFill>
                  <a:latin typeface="微軟正黑體" panose="020B0604030504040204" pitchFamily="34" charset="-120"/>
                  <a:ea typeface="微軟正黑體" panose="020B0604030504040204" pitchFamily="34" charset="-120"/>
                  <a:sym typeface="Arial" panose="020B0604020202020204" pitchFamily="34" charset="0"/>
                </a:rPr>
                <a:t>5</a:t>
              </a:r>
              <a:endParaRPr lang="en-US" altLang="zh-CN" sz="3200" b="1" kern="0" dirty="0">
                <a:solidFill>
                  <a:srgbClr val="C00000"/>
                </a:solidFill>
                <a:latin typeface="微軟正黑體" panose="020B0604030504040204" pitchFamily="34" charset="-120"/>
                <a:ea typeface="微軟正黑體" panose="020B0604030504040204" pitchFamily="34" charset="-120"/>
                <a:sym typeface="Arial" panose="020B0604020202020204" pitchFamily="34" charset="0"/>
              </a:endParaRPr>
            </a:p>
          </p:txBody>
        </p:sp>
      </p:grpSp>
      <p:pic>
        <p:nvPicPr>
          <p:cNvPr id="106" name="圖片 105"/>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spTree>
    <p:extLst>
      <p:ext uri="{BB962C8B-B14F-4D97-AF65-F5344CB8AC3E}">
        <p14:creationId xmlns:p14="http://schemas.microsoft.com/office/powerpoint/2010/main" val="147885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4"/>
                                        </p:tgtEl>
                                        <p:attrNameLst>
                                          <p:attrName>style.visibility</p:attrName>
                                        </p:attrNameLst>
                                      </p:cBhvr>
                                      <p:to>
                                        <p:strVal val="visible"/>
                                      </p:to>
                                    </p:set>
                                    <p:animEffect transition="in" filter="fade">
                                      <p:cBhvr>
                                        <p:cTn id="13" dur="750"/>
                                        <p:tgtEl>
                                          <p:spTgt spid="94"/>
                                        </p:tgtEl>
                                      </p:cBhvr>
                                    </p:animEffect>
                                    <p:anim calcmode="lin" valueType="num">
                                      <p:cBhvr>
                                        <p:cTn id="14" dur="750" fill="hold"/>
                                        <p:tgtEl>
                                          <p:spTgt spid="94"/>
                                        </p:tgtEl>
                                        <p:attrNameLst>
                                          <p:attrName>ppt_x</p:attrName>
                                        </p:attrNameLst>
                                      </p:cBhvr>
                                      <p:tavLst>
                                        <p:tav tm="0">
                                          <p:val>
                                            <p:strVal val="#ppt_x"/>
                                          </p:val>
                                        </p:tav>
                                        <p:tav tm="100000">
                                          <p:val>
                                            <p:strVal val="#ppt_x"/>
                                          </p:val>
                                        </p:tav>
                                      </p:tavLst>
                                    </p:anim>
                                    <p:anim calcmode="lin" valueType="num">
                                      <p:cBhvr>
                                        <p:cTn id="15" dur="750" fill="hold"/>
                                        <p:tgtEl>
                                          <p:spTgt spid="94"/>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wipe(down)">
                                      <p:cBhvr>
                                        <p:cTn id="1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DSC0110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2875" y="831998"/>
            <a:ext cx="3250005" cy="24384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SC0110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57337" y="831998"/>
            <a:ext cx="3359150" cy="251936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SC01089"/>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551084" y="872479"/>
            <a:ext cx="3262754" cy="24384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961498" y="4230908"/>
            <a:ext cx="3024930" cy="2150536"/>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DSC01080"/>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757337" y="4134618"/>
            <a:ext cx="3308350" cy="230768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8"/>
          <p:cNvSpPr txBox="1"/>
          <p:nvPr/>
        </p:nvSpPr>
        <p:spPr>
          <a:xfrm>
            <a:off x="1224662" y="3384559"/>
            <a:ext cx="2406428" cy="523220"/>
          </a:xfrm>
          <a:prstGeom prst="rect">
            <a:avLst/>
          </a:prstGeom>
          <a:noFill/>
        </p:spPr>
        <p:txBody>
          <a:bodyPr wrap="none" rtlCol="0">
            <a:spAutoFit/>
          </a:bodyPr>
          <a:lstStyle/>
          <a:p>
            <a:pPr lvl="0" algn="ctr"/>
            <a:r>
              <a:rPr lang="en-US" altLang="zh-TW"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14</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樓單身宿舍</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10" name="文字方塊 9"/>
          <p:cNvSpPr txBox="1"/>
          <p:nvPr/>
        </p:nvSpPr>
        <p:spPr>
          <a:xfrm>
            <a:off x="5626433" y="3384559"/>
            <a:ext cx="1620958" cy="523220"/>
          </a:xfrm>
          <a:prstGeom prst="rect">
            <a:avLst/>
          </a:prstGeom>
          <a:noFill/>
        </p:spPr>
        <p:txBody>
          <a:bodyPr wrap="none" rtlCol="0">
            <a:spAutoFit/>
          </a:bodyPr>
          <a:lstStyle/>
          <a:p>
            <a:pPr lvl="0" algn="ct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宿舍大廳</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11" name="文字方塊 10"/>
          <p:cNvSpPr txBox="1"/>
          <p:nvPr/>
        </p:nvSpPr>
        <p:spPr>
          <a:xfrm>
            <a:off x="9551519" y="3409820"/>
            <a:ext cx="1261885" cy="523220"/>
          </a:xfrm>
          <a:prstGeom prst="rect">
            <a:avLst/>
          </a:prstGeom>
          <a:noFill/>
        </p:spPr>
        <p:txBody>
          <a:bodyPr wrap="none" rtlCol="0">
            <a:spAutoFit/>
          </a:bodyPr>
          <a:lstStyle/>
          <a:p>
            <a:pPr lvl="0" algn="ct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健身館</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12" name="文字方塊 11"/>
          <p:cNvSpPr txBox="1"/>
          <p:nvPr/>
        </p:nvSpPr>
        <p:spPr>
          <a:xfrm>
            <a:off x="1663486" y="6456388"/>
            <a:ext cx="1620958" cy="523220"/>
          </a:xfrm>
          <a:prstGeom prst="rect">
            <a:avLst/>
          </a:prstGeom>
          <a:noFill/>
        </p:spPr>
        <p:txBody>
          <a:bodyPr wrap="none" rtlCol="0">
            <a:spAutoFit/>
          </a:bodyPr>
          <a:lstStyle/>
          <a:p>
            <a:pPr lvl="0" algn="ct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集團會館</a:t>
            </a:r>
          </a:p>
        </p:txBody>
      </p:sp>
      <p:sp>
        <p:nvSpPr>
          <p:cNvPr id="13" name="文字方塊 12"/>
          <p:cNvSpPr txBox="1"/>
          <p:nvPr/>
        </p:nvSpPr>
        <p:spPr>
          <a:xfrm>
            <a:off x="6142071" y="6469943"/>
            <a:ext cx="902811" cy="523220"/>
          </a:xfrm>
          <a:prstGeom prst="rect">
            <a:avLst/>
          </a:prstGeom>
          <a:noFill/>
        </p:spPr>
        <p:txBody>
          <a:bodyPr wrap="none" rtlCol="0">
            <a:spAutoFit/>
          </a:bodyPr>
          <a:lstStyle/>
          <a:p>
            <a:pPr lvl="0" algn="ct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餐廳</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14" name="文字方塊 13"/>
          <p:cNvSpPr txBox="1"/>
          <p:nvPr/>
        </p:nvSpPr>
        <p:spPr>
          <a:xfrm>
            <a:off x="9551522" y="6442301"/>
            <a:ext cx="1261885" cy="523220"/>
          </a:xfrm>
          <a:prstGeom prst="rect">
            <a:avLst/>
          </a:prstGeom>
          <a:noFill/>
        </p:spPr>
        <p:txBody>
          <a:bodyPr wrap="none" rtlCol="0">
            <a:spAutoFit/>
          </a:bodyPr>
          <a:lstStyle/>
          <a:p>
            <a:pPr lvl="0" algn="ct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福利社</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p:txBody>
      </p:sp>
      <p:pic>
        <p:nvPicPr>
          <p:cNvPr id="15" name="Picture 4" descr="DSC01087"/>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551084" y="4043840"/>
            <a:ext cx="3158316" cy="236873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圖片 1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615447" y="6786404"/>
            <a:ext cx="1518351" cy="360902"/>
          </a:xfrm>
          <a:prstGeom prst="rect">
            <a:avLst/>
          </a:prstGeom>
        </p:spPr>
      </p:pic>
    </p:spTree>
    <p:extLst>
      <p:ext uri="{BB962C8B-B14F-4D97-AF65-F5344CB8AC3E}">
        <p14:creationId xmlns:p14="http://schemas.microsoft.com/office/powerpoint/2010/main" val="130313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25406" y="336247"/>
            <a:ext cx="3985902" cy="2989427"/>
          </a:xfrm>
          <a:prstGeom prst="round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137" y="3916655"/>
            <a:ext cx="4008573" cy="3006431"/>
          </a:xfrm>
          <a:prstGeom prst="round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73508" y="3916655"/>
            <a:ext cx="3937800" cy="2953350"/>
          </a:xfrm>
          <a:prstGeom prst="roundRect">
            <a:avLst/>
          </a:prstGeom>
        </p:spPr>
      </p:pic>
      <p:pic>
        <p:nvPicPr>
          <p:cNvPr id="5" name="圖片 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08807" y="336248"/>
            <a:ext cx="3985903" cy="2989426"/>
          </a:xfrm>
          <a:prstGeom prst="roundRect">
            <a:avLst/>
          </a:prstGeom>
        </p:spPr>
      </p:pic>
      <p:sp>
        <p:nvSpPr>
          <p:cNvPr id="6" name="文字方塊 5"/>
          <p:cNvSpPr txBox="1"/>
          <p:nvPr/>
        </p:nvSpPr>
        <p:spPr>
          <a:xfrm>
            <a:off x="4594710" y="1527497"/>
            <a:ext cx="1261885" cy="523220"/>
          </a:xfrm>
          <a:prstGeom prst="rect">
            <a:avLst/>
          </a:prstGeom>
          <a:noFill/>
        </p:spPr>
        <p:txBody>
          <a:bodyPr wrap="none" rtlCol="0">
            <a:spAutoFit/>
          </a:bodyPr>
          <a:lstStyle/>
          <a:p>
            <a:pPr lvl="0" algn="ct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游泳池</a:t>
            </a:r>
          </a:p>
        </p:txBody>
      </p:sp>
      <p:sp>
        <p:nvSpPr>
          <p:cNvPr id="7" name="文字方塊 6"/>
          <p:cNvSpPr txBox="1"/>
          <p:nvPr/>
        </p:nvSpPr>
        <p:spPr>
          <a:xfrm>
            <a:off x="4658212" y="5055519"/>
            <a:ext cx="1261884" cy="523220"/>
          </a:xfrm>
          <a:prstGeom prst="rect">
            <a:avLst/>
          </a:prstGeom>
          <a:noFill/>
        </p:spPr>
        <p:txBody>
          <a:bodyPr wrap="none" rtlCol="0">
            <a:spAutoFit/>
          </a:bodyPr>
          <a:lstStyle/>
          <a:p>
            <a:pPr lvl="0" algn="ct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桌球室</a:t>
            </a:r>
          </a:p>
        </p:txBody>
      </p:sp>
      <p:sp>
        <p:nvSpPr>
          <p:cNvPr id="8" name="文字方塊 7"/>
          <p:cNvSpPr txBox="1"/>
          <p:nvPr/>
        </p:nvSpPr>
        <p:spPr>
          <a:xfrm>
            <a:off x="10563712" y="1569351"/>
            <a:ext cx="1261885" cy="523220"/>
          </a:xfrm>
          <a:prstGeom prst="rect">
            <a:avLst/>
          </a:prstGeom>
          <a:noFill/>
        </p:spPr>
        <p:txBody>
          <a:bodyPr wrap="none" rtlCol="0">
            <a:spAutoFit/>
          </a:bodyPr>
          <a:lstStyle/>
          <a:p>
            <a:pPr lvl="0" algn="ct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健身房</a:t>
            </a:r>
          </a:p>
        </p:txBody>
      </p:sp>
      <p:sp>
        <p:nvSpPr>
          <p:cNvPr id="9" name="文字方塊 8"/>
          <p:cNvSpPr txBox="1"/>
          <p:nvPr/>
        </p:nvSpPr>
        <p:spPr>
          <a:xfrm>
            <a:off x="10551012" y="5052590"/>
            <a:ext cx="1261884" cy="1384995"/>
          </a:xfrm>
          <a:prstGeom prst="rect">
            <a:avLst/>
          </a:prstGeom>
          <a:noFill/>
        </p:spPr>
        <p:txBody>
          <a:bodyPr wrap="none" rtlCol="0">
            <a:spAutoFit/>
          </a:bodyPr>
          <a:lstStyle/>
          <a:p>
            <a:pPr algn="ct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羽球場</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a:p>
            <a:pPr lvl="0" algn="ct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排球場</a:t>
            </a:r>
            <a:endParaRPr lang="en-US" altLang="zh-TW"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a:p>
            <a:pPr algn="ct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籃</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球場</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p:txBody>
      </p:sp>
      <p:pic>
        <p:nvPicPr>
          <p:cNvPr id="10" name="圖片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247585" y="6698966"/>
            <a:ext cx="1886213" cy="448340"/>
          </a:xfrm>
          <a:prstGeom prst="rect">
            <a:avLst/>
          </a:prstGeom>
        </p:spPr>
      </p:pic>
    </p:spTree>
    <p:extLst>
      <p:ext uri="{BB962C8B-B14F-4D97-AF65-F5344CB8AC3E}">
        <p14:creationId xmlns:p14="http://schemas.microsoft.com/office/powerpoint/2010/main" val="3083969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a:extLst>
              <a:ext uri="{FF2B5EF4-FFF2-40B4-BE49-F238E27FC236}">
                <a16:creationId xmlns:a16="http://schemas.microsoft.com/office/drawing/2014/main" id="{BA744E35-F752-4559-8CAA-3E0931C7A667}"/>
              </a:ext>
            </a:extLst>
          </p:cNvPr>
          <p:cNvGrpSpPr/>
          <p:nvPr/>
        </p:nvGrpSpPr>
        <p:grpSpPr>
          <a:xfrm>
            <a:off x="0" y="2730309"/>
            <a:ext cx="4293092" cy="4416997"/>
            <a:chOff x="0" y="79375"/>
            <a:chExt cx="7512051" cy="6734176"/>
          </a:xfrm>
        </p:grpSpPr>
        <p:sp>
          <p:nvSpPr>
            <p:cNvPr id="5" name="Freeform 6">
              <a:extLst>
                <a:ext uri="{FF2B5EF4-FFF2-40B4-BE49-F238E27FC236}">
                  <a16:creationId xmlns:a16="http://schemas.microsoft.com/office/drawing/2014/main" id="{9B5F29B5-BC6D-4FDF-A0BD-BBBC117068C2}"/>
                </a:ext>
              </a:extLst>
            </p:cNvPr>
            <p:cNvSpPr>
              <a:spLocks/>
            </p:cNvSpPr>
            <p:nvPr/>
          </p:nvSpPr>
          <p:spPr bwMode="auto">
            <a:xfrm>
              <a:off x="1377950" y="79375"/>
              <a:ext cx="4754563" cy="5986463"/>
            </a:xfrm>
            <a:custGeom>
              <a:avLst/>
              <a:gdLst>
                <a:gd name="T0" fmla="*/ 1136 w 2995"/>
                <a:gd name="T1" fmla="*/ 3771 h 3771"/>
                <a:gd name="T2" fmla="*/ 2995 w 2995"/>
                <a:gd name="T3" fmla="*/ 3449 h 3771"/>
                <a:gd name="T4" fmla="*/ 2399 w 2995"/>
                <a:gd name="T5" fmla="*/ 0 h 3771"/>
                <a:gd name="T6" fmla="*/ 0 w 2995"/>
                <a:gd name="T7" fmla="*/ 414 h 3771"/>
                <a:gd name="T8" fmla="*/ 511 w 2995"/>
                <a:gd name="T9" fmla="*/ 3373 h 3771"/>
                <a:gd name="T10" fmla="*/ 1136 w 2995"/>
                <a:gd name="T11" fmla="*/ 3771 h 3771"/>
              </a:gdLst>
              <a:ahLst/>
              <a:cxnLst>
                <a:cxn ang="0">
                  <a:pos x="T0" y="T1"/>
                </a:cxn>
                <a:cxn ang="0">
                  <a:pos x="T2" y="T3"/>
                </a:cxn>
                <a:cxn ang="0">
                  <a:pos x="T4" y="T5"/>
                </a:cxn>
                <a:cxn ang="0">
                  <a:pos x="T6" y="T7"/>
                </a:cxn>
                <a:cxn ang="0">
                  <a:pos x="T8" y="T9"/>
                </a:cxn>
                <a:cxn ang="0">
                  <a:pos x="T10" y="T11"/>
                </a:cxn>
              </a:cxnLst>
              <a:rect l="0" t="0" r="r" b="b"/>
              <a:pathLst>
                <a:path w="2995" h="3771">
                  <a:moveTo>
                    <a:pt x="1136" y="3771"/>
                  </a:moveTo>
                  <a:lnTo>
                    <a:pt x="2995" y="3449"/>
                  </a:lnTo>
                  <a:lnTo>
                    <a:pt x="2399" y="0"/>
                  </a:lnTo>
                  <a:lnTo>
                    <a:pt x="0" y="414"/>
                  </a:lnTo>
                  <a:lnTo>
                    <a:pt x="511" y="3373"/>
                  </a:lnTo>
                  <a:lnTo>
                    <a:pt x="1136" y="3771"/>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6" name="Freeform 7">
              <a:extLst>
                <a:ext uri="{FF2B5EF4-FFF2-40B4-BE49-F238E27FC236}">
                  <a16:creationId xmlns:a16="http://schemas.microsoft.com/office/drawing/2014/main" id="{0D0CD279-4C47-4E7E-812D-C3E270AFEA6C}"/>
                </a:ext>
              </a:extLst>
            </p:cNvPr>
            <p:cNvSpPr>
              <a:spLocks/>
            </p:cNvSpPr>
            <p:nvPr/>
          </p:nvSpPr>
          <p:spPr bwMode="auto">
            <a:xfrm>
              <a:off x="1377950" y="79375"/>
              <a:ext cx="4754563" cy="5986463"/>
            </a:xfrm>
            <a:custGeom>
              <a:avLst/>
              <a:gdLst>
                <a:gd name="T0" fmla="*/ 1136 w 2995"/>
                <a:gd name="T1" fmla="*/ 3771 h 3771"/>
                <a:gd name="T2" fmla="*/ 2995 w 2995"/>
                <a:gd name="T3" fmla="*/ 3449 h 3771"/>
                <a:gd name="T4" fmla="*/ 2399 w 2995"/>
                <a:gd name="T5" fmla="*/ 0 h 3771"/>
                <a:gd name="T6" fmla="*/ 0 w 2995"/>
                <a:gd name="T7" fmla="*/ 414 h 3771"/>
                <a:gd name="T8" fmla="*/ 511 w 2995"/>
                <a:gd name="T9" fmla="*/ 3373 h 3771"/>
                <a:gd name="T10" fmla="*/ 1136 w 2995"/>
                <a:gd name="T11" fmla="*/ 3771 h 3771"/>
              </a:gdLst>
              <a:ahLst/>
              <a:cxnLst>
                <a:cxn ang="0">
                  <a:pos x="T0" y="T1"/>
                </a:cxn>
                <a:cxn ang="0">
                  <a:pos x="T2" y="T3"/>
                </a:cxn>
                <a:cxn ang="0">
                  <a:pos x="T4" y="T5"/>
                </a:cxn>
                <a:cxn ang="0">
                  <a:pos x="T6" y="T7"/>
                </a:cxn>
                <a:cxn ang="0">
                  <a:pos x="T8" y="T9"/>
                </a:cxn>
                <a:cxn ang="0">
                  <a:pos x="T10" y="T11"/>
                </a:cxn>
              </a:cxnLst>
              <a:rect l="0" t="0" r="r" b="b"/>
              <a:pathLst>
                <a:path w="2995" h="3771">
                  <a:moveTo>
                    <a:pt x="1136" y="3771"/>
                  </a:moveTo>
                  <a:lnTo>
                    <a:pt x="2995" y="3449"/>
                  </a:lnTo>
                  <a:lnTo>
                    <a:pt x="2399" y="0"/>
                  </a:lnTo>
                  <a:lnTo>
                    <a:pt x="0" y="414"/>
                  </a:lnTo>
                  <a:lnTo>
                    <a:pt x="511" y="3373"/>
                  </a:lnTo>
                  <a:lnTo>
                    <a:pt x="1136" y="37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7" name="Freeform 8">
              <a:extLst>
                <a:ext uri="{FF2B5EF4-FFF2-40B4-BE49-F238E27FC236}">
                  <a16:creationId xmlns:a16="http://schemas.microsoft.com/office/drawing/2014/main" id="{F608F19B-C184-4F90-9F7F-CAA7B7D862F4}"/>
                </a:ext>
              </a:extLst>
            </p:cNvPr>
            <p:cNvSpPr>
              <a:spLocks/>
            </p:cNvSpPr>
            <p:nvPr/>
          </p:nvSpPr>
          <p:spPr bwMode="auto">
            <a:xfrm>
              <a:off x="2189163" y="5287963"/>
              <a:ext cx="992188" cy="777875"/>
            </a:xfrm>
            <a:custGeom>
              <a:avLst/>
              <a:gdLst>
                <a:gd name="T0" fmla="*/ 0 w 625"/>
                <a:gd name="T1" fmla="*/ 92 h 490"/>
                <a:gd name="T2" fmla="*/ 540 w 625"/>
                <a:gd name="T3" fmla="*/ 0 h 490"/>
                <a:gd name="T4" fmla="*/ 625 w 625"/>
                <a:gd name="T5" fmla="*/ 490 h 490"/>
                <a:gd name="T6" fmla="*/ 0 w 625"/>
                <a:gd name="T7" fmla="*/ 92 h 490"/>
              </a:gdLst>
              <a:ahLst/>
              <a:cxnLst>
                <a:cxn ang="0">
                  <a:pos x="T0" y="T1"/>
                </a:cxn>
                <a:cxn ang="0">
                  <a:pos x="T2" y="T3"/>
                </a:cxn>
                <a:cxn ang="0">
                  <a:pos x="T4" y="T5"/>
                </a:cxn>
                <a:cxn ang="0">
                  <a:pos x="T6" y="T7"/>
                </a:cxn>
              </a:cxnLst>
              <a:rect l="0" t="0" r="r" b="b"/>
              <a:pathLst>
                <a:path w="625" h="490">
                  <a:moveTo>
                    <a:pt x="0" y="92"/>
                  </a:moveTo>
                  <a:lnTo>
                    <a:pt x="540" y="0"/>
                  </a:lnTo>
                  <a:lnTo>
                    <a:pt x="625" y="490"/>
                  </a:lnTo>
                  <a:lnTo>
                    <a:pt x="0" y="9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pic>
          <p:nvPicPr>
            <p:cNvPr id="8" name="Picture 9">
              <a:extLst>
                <a:ext uri="{FF2B5EF4-FFF2-40B4-BE49-F238E27FC236}">
                  <a16:creationId xmlns:a16="http://schemas.microsoft.com/office/drawing/2014/main" id="{4B05BF24-FBF2-419B-A536-0507F0B73A60}"/>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674813" y="2711450"/>
              <a:ext cx="158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718217E6-20ED-42F2-88AB-7C72931EF3AA}"/>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679575" y="2546350"/>
              <a:ext cx="14922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DEF14085-AC94-42E1-8DCE-939F2D6451A8}"/>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1679575" y="815975"/>
              <a:ext cx="1492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a:extLst>
                <a:ext uri="{FF2B5EF4-FFF2-40B4-BE49-F238E27FC236}">
                  <a16:creationId xmlns:a16="http://schemas.microsoft.com/office/drawing/2014/main" id="{252832A8-D709-4C6E-A661-625F231E4168}"/>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670550" y="857250"/>
              <a:ext cx="1809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a:extLst>
                <a:ext uri="{FF2B5EF4-FFF2-40B4-BE49-F238E27FC236}">
                  <a16:creationId xmlns:a16="http://schemas.microsoft.com/office/drawing/2014/main" id="{4DB50F7A-7666-4C6E-B22A-DAE9A8BA88CD}"/>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5675313" y="860425"/>
              <a:ext cx="179388"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a:extLst>
                <a:ext uri="{FF2B5EF4-FFF2-40B4-BE49-F238E27FC236}">
                  <a16:creationId xmlns:a16="http://schemas.microsoft.com/office/drawing/2014/main" id="{975B4384-B596-41D9-9C4F-E40A504A15FB}"/>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5675313" y="2974975"/>
              <a:ext cx="15716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5">
              <a:extLst>
                <a:ext uri="{FF2B5EF4-FFF2-40B4-BE49-F238E27FC236}">
                  <a16:creationId xmlns:a16="http://schemas.microsoft.com/office/drawing/2014/main" id="{EF684CDA-1E4C-4E53-B49B-60229BE15C42}"/>
                </a:ext>
              </a:extLst>
            </p:cNvPr>
            <p:cNvSpPr>
              <a:spLocks/>
            </p:cNvSpPr>
            <p:nvPr/>
          </p:nvSpPr>
          <p:spPr bwMode="auto">
            <a:xfrm>
              <a:off x="1152525" y="4292600"/>
              <a:ext cx="747713" cy="709613"/>
            </a:xfrm>
            <a:custGeom>
              <a:avLst/>
              <a:gdLst>
                <a:gd name="T0" fmla="*/ 372 w 471"/>
                <a:gd name="T1" fmla="*/ 447 h 447"/>
                <a:gd name="T2" fmla="*/ 0 w 471"/>
                <a:gd name="T3" fmla="*/ 109 h 447"/>
                <a:gd name="T4" fmla="*/ 100 w 471"/>
                <a:gd name="T5" fmla="*/ 0 h 447"/>
                <a:gd name="T6" fmla="*/ 471 w 471"/>
                <a:gd name="T7" fmla="*/ 339 h 447"/>
                <a:gd name="T8" fmla="*/ 372 w 471"/>
                <a:gd name="T9" fmla="*/ 447 h 447"/>
              </a:gdLst>
              <a:ahLst/>
              <a:cxnLst>
                <a:cxn ang="0">
                  <a:pos x="T0" y="T1"/>
                </a:cxn>
                <a:cxn ang="0">
                  <a:pos x="T2" y="T3"/>
                </a:cxn>
                <a:cxn ang="0">
                  <a:pos x="T4" y="T5"/>
                </a:cxn>
                <a:cxn ang="0">
                  <a:pos x="T6" y="T7"/>
                </a:cxn>
                <a:cxn ang="0">
                  <a:pos x="T8" y="T9"/>
                </a:cxn>
              </a:cxnLst>
              <a:rect l="0" t="0" r="r" b="b"/>
              <a:pathLst>
                <a:path w="471" h="447">
                  <a:moveTo>
                    <a:pt x="372" y="447"/>
                  </a:moveTo>
                  <a:lnTo>
                    <a:pt x="0" y="109"/>
                  </a:lnTo>
                  <a:lnTo>
                    <a:pt x="100" y="0"/>
                  </a:lnTo>
                  <a:lnTo>
                    <a:pt x="471" y="339"/>
                  </a:lnTo>
                  <a:lnTo>
                    <a:pt x="372" y="447"/>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5" name="Freeform 16">
              <a:extLst>
                <a:ext uri="{FF2B5EF4-FFF2-40B4-BE49-F238E27FC236}">
                  <a16:creationId xmlns:a16="http://schemas.microsoft.com/office/drawing/2014/main" id="{BD9766A5-3169-45E2-808B-5620E2369375}"/>
                </a:ext>
              </a:extLst>
            </p:cNvPr>
            <p:cNvSpPr>
              <a:spLocks/>
            </p:cNvSpPr>
            <p:nvPr/>
          </p:nvSpPr>
          <p:spPr bwMode="auto">
            <a:xfrm>
              <a:off x="1223963" y="3541713"/>
              <a:ext cx="1416050" cy="1404938"/>
            </a:xfrm>
            <a:custGeom>
              <a:avLst/>
              <a:gdLst>
                <a:gd name="T0" fmla="*/ 282 w 377"/>
                <a:gd name="T1" fmla="*/ 328 h 374"/>
                <a:gd name="T2" fmla="*/ 132 w 377"/>
                <a:gd name="T3" fmla="*/ 335 h 374"/>
                <a:gd name="T4" fmla="*/ 46 w 377"/>
                <a:gd name="T5" fmla="*/ 256 h 374"/>
                <a:gd name="T6" fmla="*/ 39 w 377"/>
                <a:gd name="T7" fmla="*/ 107 h 374"/>
                <a:gd name="T8" fmla="*/ 95 w 377"/>
                <a:gd name="T9" fmla="*/ 46 h 374"/>
                <a:gd name="T10" fmla="*/ 244 w 377"/>
                <a:gd name="T11" fmla="*/ 39 h 374"/>
                <a:gd name="T12" fmla="*/ 330 w 377"/>
                <a:gd name="T13" fmla="*/ 118 h 374"/>
                <a:gd name="T14" fmla="*/ 337 w 377"/>
                <a:gd name="T15" fmla="*/ 267 h 374"/>
                <a:gd name="T16" fmla="*/ 282 w 377"/>
                <a:gd name="T17" fmla="*/ 32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4">
                  <a:moveTo>
                    <a:pt x="282" y="328"/>
                  </a:moveTo>
                  <a:cubicBezTo>
                    <a:pt x="242" y="371"/>
                    <a:pt x="175" y="374"/>
                    <a:pt x="132" y="335"/>
                  </a:cubicBezTo>
                  <a:cubicBezTo>
                    <a:pt x="46" y="256"/>
                    <a:pt x="46" y="256"/>
                    <a:pt x="46" y="256"/>
                  </a:cubicBezTo>
                  <a:cubicBezTo>
                    <a:pt x="3" y="217"/>
                    <a:pt x="0" y="150"/>
                    <a:pt x="39" y="107"/>
                  </a:cubicBezTo>
                  <a:cubicBezTo>
                    <a:pt x="95" y="46"/>
                    <a:pt x="95" y="46"/>
                    <a:pt x="95" y="46"/>
                  </a:cubicBezTo>
                  <a:cubicBezTo>
                    <a:pt x="134" y="3"/>
                    <a:pt x="201" y="0"/>
                    <a:pt x="244" y="39"/>
                  </a:cubicBezTo>
                  <a:cubicBezTo>
                    <a:pt x="330" y="118"/>
                    <a:pt x="330" y="118"/>
                    <a:pt x="330" y="118"/>
                  </a:cubicBezTo>
                  <a:cubicBezTo>
                    <a:pt x="373" y="157"/>
                    <a:pt x="377" y="224"/>
                    <a:pt x="337" y="267"/>
                  </a:cubicBezTo>
                  <a:lnTo>
                    <a:pt x="282" y="328"/>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6" name="Freeform 17">
              <a:extLst>
                <a:ext uri="{FF2B5EF4-FFF2-40B4-BE49-F238E27FC236}">
                  <a16:creationId xmlns:a16="http://schemas.microsoft.com/office/drawing/2014/main" id="{06C3E633-DD54-4218-A4C8-5A5D3B8DDCE3}"/>
                </a:ext>
              </a:extLst>
            </p:cNvPr>
            <p:cNvSpPr>
              <a:spLocks/>
            </p:cNvSpPr>
            <p:nvPr/>
          </p:nvSpPr>
          <p:spPr bwMode="auto">
            <a:xfrm>
              <a:off x="1554163" y="2873375"/>
              <a:ext cx="995363" cy="1069975"/>
            </a:xfrm>
            <a:custGeom>
              <a:avLst/>
              <a:gdLst>
                <a:gd name="T0" fmla="*/ 74 w 265"/>
                <a:gd name="T1" fmla="*/ 263 h 285"/>
                <a:gd name="T2" fmla="*/ 15 w 265"/>
                <a:gd name="T3" fmla="*/ 271 h 285"/>
                <a:gd name="T4" fmla="*/ 18 w 265"/>
                <a:gd name="T5" fmla="*/ 212 h 285"/>
                <a:gd name="T6" fmla="*/ 191 w 265"/>
                <a:gd name="T7" fmla="*/ 22 h 285"/>
                <a:gd name="T8" fmla="*/ 249 w 265"/>
                <a:gd name="T9" fmla="*/ 14 h 285"/>
                <a:gd name="T10" fmla="*/ 247 w 265"/>
                <a:gd name="T11" fmla="*/ 73 h 285"/>
                <a:gd name="T12" fmla="*/ 74 w 265"/>
                <a:gd name="T13" fmla="*/ 263 h 285"/>
              </a:gdLst>
              <a:ahLst/>
              <a:cxnLst>
                <a:cxn ang="0">
                  <a:pos x="T0" y="T1"/>
                </a:cxn>
                <a:cxn ang="0">
                  <a:pos x="T2" y="T3"/>
                </a:cxn>
                <a:cxn ang="0">
                  <a:pos x="T4" y="T5"/>
                </a:cxn>
                <a:cxn ang="0">
                  <a:pos x="T6" y="T7"/>
                </a:cxn>
                <a:cxn ang="0">
                  <a:pos x="T8" y="T9"/>
                </a:cxn>
                <a:cxn ang="0">
                  <a:pos x="T10" y="T11"/>
                </a:cxn>
                <a:cxn ang="0">
                  <a:pos x="T12" y="T13"/>
                </a:cxn>
              </a:cxnLst>
              <a:rect l="0" t="0" r="r" b="b"/>
              <a:pathLst>
                <a:path w="265" h="285">
                  <a:moveTo>
                    <a:pt x="74" y="263"/>
                  </a:moveTo>
                  <a:cubicBezTo>
                    <a:pt x="57" y="281"/>
                    <a:pt x="31" y="285"/>
                    <a:pt x="15" y="271"/>
                  </a:cubicBezTo>
                  <a:cubicBezTo>
                    <a:pt x="0" y="257"/>
                    <a:pt x="1" y="230"/>
                    <a:pt x="18" y="212"/>
                  </a:cubicBezTo>
                  <a:cubicBezTo>
                    <a:pt x="191" y="22"/>
                    <a:pt x="191" y="22"/>
                    <a:pt x="191" y="22"/>
                  </a:cubicBezTo>
                  <a:cubicBezTo>
                    <a:pt x="208" y="4"/>
                    <a:pt x="234" y="0"/>
                    <a:pt x="249" y="14"/>
                  </a:cubicBezTo>
                  <a:cubicBezTo>
                    <a:pt x="265" y="28"/>
                    <a:pt x="264" y="55"/>
                    <a:pt x="247" y="73"/>
                  </a:cubicBezTo>
                  <a:lnTo>
                    <a:pt x="74" y="263"/>
                  </a:lnTo>
                  <a:close/>
                </a:path>
              </a:pathLst>
            </a:custGeom>
            <a:solidFill>
              <a:srgbClr val="FCF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7" name="Freeform 18">
              <a:extLst>
                <a:ext uri="{FF2B5EF4-FFF2-40B4-BE49-F238E27FC236}">
                  <a16:creationId xmlns:a16="http://schemas.microsoft.com/office/drawing/2014/main" id="{4DC04A6C-3F6F-40A9-BEE3-012A3D0DEA7F}"/>
                </a:ext>
              </a:extLst>
            </p:cNvPr>
            <p:cNvSpPr>
              <a:spLocks/>
            </p:cNvSpPr>
            <p:nvPr/>
          </p:nvSpPr>
          <p:spPr bwMode="auto">
            <a:xfrm>
              <a:off x="1881188" y="3387725"/>
              <a:ext cx="635000" cy="654050"/>
            </a:xfrm>
            <a:custGeom>
              <a:avLst/>
              <a:gdLst>
                <a:gd name="T0" fmla="*/ 67 w 169"/>
                <a:gd name="T1" fmla="*/ 162 h 174"/>
                <a:gd name="T2" fmla="*/ 20 w 169"/>
                <a:gd name="T3" fmla="*/ 159 h 174"/>
                <a:gd name="T4" fmla="*/ 11 w 169"/>
                <a:gd name="T5" fmla="*/ 111 h 174"/>
                <a:gd name="T6" fmla="*/ 102 w 169"/>
                <a:gd name="T7" fmla="*/ 12 h 174"/>
                <a:gd name="T8" fmla="*/ 150 w 169"/>
                <a:gd name="T9" fmla="*/ 16 h 174"/>
                <a:gd name="T10" fmla="*/ 158 w 169"/>
                <a:gd name="T11" fmla="*/ 63 h 174"/>
                <a:gd name="T12" fmla="*/ 67 w 169"/>
                <a:gd name="T13" fmla="*/ 162 h 174"/>
              </a:gdLst>
              <a:ahLst/>
              <a:cxnLst>
                <a:cxn ang="0">
                  <a:pos x="T0" y="T1"/>
                </a:cxn>
                <a:cxn ang="0">
                  <a:pos x="T2" y="T3"/>
                </a:cxn>
                <a:cxn ang="0">
                  <a:pos x="T4" y="T5"/>
                </a:cxn>
                <a:cxn ang="0">
                  <a:pos x="T6" y="T7"/>
                </a:cxn>
                <a:cxn ang="0">
                  <a:pos x="T8" y="T9"/>
                </a:cxn>
                <a:cxn ang="0">
                  <a:pos x="T10" y="T11"/>
                </a:cxn>
                <a:cxn ang="0">
                  <a:pos x="T12" y="T13"/>
                </a:cxn>
              </a:cxnLst>
              <a:rect l="0" t="0" r="r" b="b"/>
              <a:pathLst>
                <a:path w="169" h="174">
                  <a:moveTo>
                    <a:pt x="67" y="162"/>
                  </a:moveTo>
                  <a:cubicBezTo>
                    <a:pt x="56" y="174"/>
                    <a:pt x="35" y="173"/>
                    <a:pt x="20" y="159"/>
                  </a:cubicBezTo>
                  <a:cubicBezTo>
                    <a:pt x="4" y="145"/>
                    <a:pt x="0" y="123"/>
                    <a:pt x="11" y="111"/>
                  </a:cubicBezTo>
                  <a:cubicBezTo>
                    <a:pt x="102" y="12"/>
                    <a:pt x="102" y="12"/>
                    <a:pt x="102" y="12"/>
                  </a:cubicBezTo>
                  <a:cubicBezTo>
                    <a:pt x="113" y="0"/>
                    <a:pt x="134" y="2"/>
                    <a:pt x="150" y="16"/>
                  </a:cubicBezTo>
                  <a:cubicBezTo>
                    <a:pt x="165" y="30"/>
                    <a:pt x="169" y="51"/>
                    <a:pt x="158" y="63"/>
                  </a:cubicBezTo>
                  <a:lnTo>
                    <a:pt x="67" y="162"/>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8" name="Freeform 19">
              <a:extLst>
                <a:ext uri="{FF2B5EF4-FFF2-40B4-BE49-F238E27FC236}">
                  <a16:creationId xmlns:a16="http://schemas.microsoft.com/office/drawing/2014/main" id="{6E3DAD55-187C-4B4E-9417-927ED79ED2B0}"/>
                </a:ext>
              </a:extLst>
            </p:cNvPr>
            <p:cNvSpPr>
              <a:spLocks/>
            </p:cNvSpPr>
            <p:nvPr/>
          </p:nvSpPr>
          <p:spPr bwMode="auto">
            <a:xfrm>
              <a:off x="2125663" y="3613150"/>
              <a:ext cx="627063" cy="649288"/>
            </a:xfrm>
            <a:custGeom>
              <a:avLst/>
              <a:gdLst>
                <a:gd name="T0" fmla="*/ 67 w 167"/>
                <a:gd name="T1" fmla="*/ 161 h 173"/>
                <a:gd name="T2" fmla="*/ 19 w 167"/>
                <a:gd name="T3" fmla="*/ 157 h 173"/>
                <a:gd name="T4" fmla="*/ 10 w 167"/>
                <a:gd name="T5" fmla="*/ 110 h 173"/>
                <a:gd name="T6" fmla="*/ 100 w 167"/>
                <a:gd name="T7" fmla="*/ 12 h 173"/>
                <a:gd name="T8" fmla="*/ 148 w 167"/>
                <a:gd name="T9" fmla="*/ 16 h 173"/>
                <a:gd name="T10" fmla="*/ 156 w 167"/>
                <a:gd name="T11" fmla="*/ 63 h 173"/>
                <a:gd name="T12" fmla="*/ 67 w 167"/>
                <a:gd name="T13" fmla="*/ 161 h 173"/>
              </a:gdLst>
              <a:ahLst/>
              <a:cxnLst>
                <a:cxn ang="0">
                  <a:pos x="T0" y="T1"/>
                </a:cxn>
                <a:cxn ang="0">
                  <a:pos x="T2" y="T3"/>
                </a:cxn>
                <a:cxn ang="0">
                  <a:pos x="T4" y="T5"/>
                </a:cxn>
                <a:cxn ang="0">
                  <a:pos x="T6" y="T7"/>
                </a:cxn>
                <a:cxn ang="0">
                  <a:pos x="T8" y="T9"/>
                </a:cxn>
                <a:cxn ang="0">
                  <a:pos x="T10" y="T11"/>
                </a:cxn>
                <a:cxn ang="0">
                  <a:pos x="T12" y="T13"/>
                </a:cxn>
              </a:cxnLst>
              <a:rect l="0" t="0" r="r" b="b"/>
              <a:pathLst>
                <a:path w="167" h="173">
                  <a:moveTo>
                    <a:pt x="67" y="161"/>
                  </a:moveTo>
                  <a:cubicBezTo>
                    <a:pt x="56" y="173"/>
                    <a:pt x="34" y="171"/>
                    <a:pt x="19" y="157"/>
                  </a:cubicBezTo>
                  <a:cubicBezTo>
                    <a:pt x="3" y="143"/>
                    <a:pt x="0" y="122"/>
                    <a:pt x="10" y="110"/>
                  </a:cubicBezTo>
                  <a:cubicBezTo>
                    <a:pt x="100" y="12"/>
                    <a:pt x="100" y="12"/>
                    <a:pt x="100" y="12"/>
                  </a:cubicBezTo>
                  <a:cubicBezTo>
                    <a:pt x="111" y="0"/>
                    <a:pt x="132" y="2"/>
                    <a:pt x="148" y="16"/>
                  </a:cubicBezTo>
                  <a:cubicBezTo>
                    <a:pt x="163" y="30"/>
                    <a:pt x="167" y="51"/>
                    <a:pt x="156" y="63"/>
                  </a:cubicBezTo>
                  <a:lnTo>
                    <a:pt x="67" y="161"/>
                  </a:lnTo>
                  <a:close/>
                </a:path>
              </a:pathLst>
            </a:custGeom>
            <a:solidFill>
              <a:srgbClr val="FCF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9" name="Freeform 20">
              <a:extLst>
                <a:ext uri="{FF2B5EF4-FFF2-40B4-BE49-F238E27FC236}">
                  <a16:creationId xmlns:a16="http://schemas.microsoft.com/office/drawing/2014/main" id="{DFECCA68-815B-40E3-B1F4-8AD108AAA4D5}"/>
                </a:ext>
              </a:extLst>
            </p:cNvPr>
            <p:cNvSpPr>
              <a:spLocks/>
            </p:cNvSpPr>
            <p:nvPr/>
          </p:nvSpPr>
          <p:spPr bwMode="auto">
            <a:xfrm>
              <a:off x="2365375" y="3948113"/>
              <a:ext cx="492125" cy="506413"/>
            </a:xfrm>
            <a:custGeom>
              <a:avLst/>
              <a:gdLst>
                <a:gd name="T0" fmla="*/ 52 w 131"/>
                <a:gd name="T1" fmla="*/ 126 h 135"/>
                <a:gd name="T2" fmla="*/ 15 w 131"/>
                <a:gd name="T3" fmla="*/ 123 h 135"/>
                <a:gd name="T4" fmla="*/ 8 w 131"/>
                <a:gd name="T5" fmla="*/ 86 h 135"/>
                <a:gd name="T6" fmla="*/ 78 w 131"/>
                <a:gd name="T7" fmla="*/ 9 h 135"/>
                <a:gd name="T8" fmla="*/ 116 w 131"/>
                <a:gd name="T9" fmla="*/ 12 h 135"/>
                <a:gd name="T10" fmla="*/ 122 w 131"/>
                <a:gd name="T11" fmla="*/ 49 h 135"/>
                <a:gd name="T12" fmla="*/ 52 w 131"/>
                <a:gd name="T13" fmla="*/ 126 h 135"/>
              </a:gdLst>
              <a:ahLst/>
              <a:cxnLst>
                <a:cxn ang="0">
                  <a:pos x="T0" y="T1"/>
                </a:cxn>
                <a:cxn ang="0">
                  <a:pos x="T2" y="T3"/>
                </a:cxn>
                <a:cxn ang="0">
                  <a:pos x="T4" y="T5"/>
                </a:cxn>
                <a:cxn ang="0">
                  <a:pos x="T6" y="T7"/>
                </a:cxn>
                <a:cxn ang="0">
                  <a:pos x="T8" y="T9"/>
                </a:cxn>
                <a:cxn ang="0">
                  <a:pos x="T10" y="T11"/>
                </a:cxn>
                <a:cxn ang="0">
                  <a:pos x="T12" y="T13"/>
                </a:cxn>
              </a:cxnLst>
              <a:rect l="0" t="0" r="r" b="b"/>
              <a:pathLst>
                <a:path w="131" h="135">
                  <a:moveTo>
                    <a:pt x="52" y="126"/>
                  </a:moveTo>
                  <a:cubicBezTo>
                    <a:pt x="44" y="135"/>
                    <a:pt x="27" y="134"/>
                    <a:pt x="15" y="123"/>
                  </a:cubicBezTo>
                  <a:cubicBezTo>
                    <a:pt x="3" y="112"/>
                    <a:pt x="0" y="95"/>
                    <a:pt x="8" y="86"/>
                  </a:cubicBezTo>
                  <a:cubicBezTo>
                    <a:pt x="78" y="9"/>
                    <a:pt x="78" y="9"/>
                    <a:pt x="78" y="9"/>
                  </a:cubicBezTo>
                  <a:cubicBezTo>
                    <a:pt x="87" y="0"/>
                    <a:pt x="104" y="1"/>
                    <a:pt x="116" y="12"/>
                  </a:cubicBezTo>
                  <a:cubicBezTo>
                    <a:pt x="128" y="23"/>
                    <a:pt x="131" y="40"/>
                    <a:pt x="122" y="49"/>
                  </a:cubicBezTo>
                  <a:lnTo>
                    <a:pt x="52" y="126"/>
                  </a:lnTo>
                  <a:close/>
                </a:path>
              </a:pathLst>
            </a:custGeom>
            <a:solidFill>
              <a:srgbClr val="FCF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0" name="Freeform 21">
              <a:extLst>
                <a:ext uri="{FF2B5EF4-FFF2-40B4-BE49-F238E27FC236}">
                  <a16:creationId xmlns:a16="http://schemas.microsoft.com/office/drawing/2014/main" id="{A391D1AC-17E8-47B0-BF1D-0DF3621BFBD0}"/>
                </a:ext>
              </a:extLst>
            </p:cNvPr>
            <p:cNvSpPr>
              <a:spLocks/>
            </p:cNvSpPr>
            <p:nvPr/>
          </p:nvSpPr>
          <p:spPr bwMode="auto">
            <a:xfrm>
              <a:off x="976313" y="4327525"/>
              <a:ext cx="909638" cy="855663"/>
            </a:xfrm>
            <a:custGeom>
              <a:avLst/>
              <a:gdLst>
                <a:gd name="T0" fmla="*/ 466 w 573"/>
                <a:gd name="T1" fmla="*/ 539 h 539"/>
                <a:gd name="T2" fmla="*/ 0 w 573"/>
                <a:gd name="T3" fmla="*/ 118 h 539"/>
                <a:gd name="T4" fmla="*/ 109 w 573"/>
                <a:gd name="T5" fmla="*/ 0 h 539"/>
                <a:gd name="T6" fmla="*/ 573 w 573"/>
                <a:gd name="T7" fmla="*/ 423 h 539"/>
                <a:gd name="T8" fmla="*/ 466 w 573"/>
                <a:gd name="T9" fmla="*/ 539 h 539"/>
              </a:gdLst>
              <a:ahLst/>
              <a:cxnLst>
                <a:cxn ang="0">
                  <a:pos x="T0" y="T1"/>
                </a:cxn>
                <a:cxn ang="0">
                  <a:pos x="T2" y="T3"/>
                </a:cxn>
                <a:cxn ang="0">
                  <a:pos x="T4" y="T5"/>
                </a:cxn>
                <a:cxn ang="0">
                  <a:pos x="T6" y="T7"/>
                </a:cxn>
                <a:cxn ang="0">
                  <a:pos x="T8" y="T9"/>
                </a:cxn>
              </a:cxnLst>
              <a:rect l="0" t="0" r="r" b="b"/>
              <a:pathLst>
                <a:path w="573" h="539">
                  <a:moveTo>
                    <a:pt x="466" y="539"/>
                  </a:moveTo>
                  <a:lnTo>
                    <a:pt x="0" y="118"/>
                  </a:lnTo>
                  <a:lnTo>
                    <a:pt x="109" y="0"/>
                  </a:lnTo>
                  <a:lnTo>
                    <a:pt x="573" y="423"/>
                  </a:lnTo>
                  <a:lnTo>
                    <a:pt x="466" y="53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1" name="Freeform 22">
              <a:extLst>
                <a:ext uri="{FF2B5EF4-FFF2-40B4-BE49-F238E27FC236}">
                  <a16:creationId xmlns:a16="http://schemas.microsoft.com/office/drawing/2014/main" id="{CD81481D-51A7-46A9-AD67-9ACE238420CB}"/>
                </a:ext>
              </a:extLst>
            </p:cNvPr>
            <p:cNvSpPr>
              <a:spLocks/>
            </p:cNvSpPr>
            <p:nvPr/>
          </p:nvSpPr>
          <p:spPr bwMode="auto">
            <a:xfrm>
              <a:off x="1074738" y="4424363"/>
              <a:ext cx="138113" cy="142875"/>
            </a:xfrm>
            <a:custGeom>
              <a:avLst/>
              <a:gdLst>
                <a:gd name="T0" fmla="*/ 31 w 37"/>
                <a:gd name="T1" fmla="*/ 30 h 38"/>
                <a:gd name="T2" fmla="*/ 30 w 37"/>
                <a:gd name="T3" fmla="*/ 6 h 38"/>
                <a:gd name="T4" fmla="*/ 6 w 37"/>
                <a:gd name="T5" fmla="*/ 8 h 38"/>
                <a:gd name="T6" fmla="*/ 7 w 37"/>
                <a:gd name="T7" fmla="*/ 31 h 38"/>
                <a:gd name="T8" fmla="*/ 31 w 37"/>
                <a:gd name="T9" fmla="*/ 30 h 38"/>
              </a:gdLst>
              <a:ahLst/>
              <a:cxnLst>
                <a:cxn ang="0">
                  <a:pos x="T0" y="T1"/>
                </a:cxn>
                <a:cxn ang="0">
                  <a:pos x="T2" y="T3"/>
                </a:cxn>
                <a:cxn ang="0">
                  <a:pos x="T4" y="T5"/>
                </a:cxn>
                <a:cxn ang="0">
                  <a:pos x="T6" y="T7"/>
                </a:cxn>
                <a:cxn ang="0">
                  <a:pos x="T8" y="T9"/>
                </a:cxn>
              </a:cxnLst>
              <a:rect l="0" t="0" r="r" b="b"/>
              <a:pathLst>
                <a:path w="37" h="38">
                  <a:moveTo>
                    <a:pt x="31" y="30"/>
                  </a:moveTo>
                  <a:cubicBezTo>
                    <a:pt x="37" y="23"/>
                    <a:pt x="37" y="13"/>
                    <a:pt x="30" y="6"/>
                  </a:cubicBezTo>
                  <a:cubicBezTo>
                    <a:pt x="23" y="0"/>
                    <a:pt x="12" y="1"/>
                    <a:pt x="6" y="8"/>
                  </a:cubicBezTo>
                  <a:cubicBezTo>
                    <a:pt x="0" y="14"/>
                    <a:pt x="0" y="25"/>
                    <a:pt x="7" y="31"/>
                  </a:cubicBezTo>
                  <a:cubicBezTo>
                    <a:pt x="14" y="38"/>
                    <a:pt x="25" y="37"/>
                    <a:pt x="31" y="3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2" name="Freeform 23">
              <a:extLst>
                <a:ext uri="{FF2B5EF4-FFF2-40B4-BE49-F238E27FC236}">
                  <a16:creationId xmlns:a16="http://schemas.microsoft.com/office/drawing/2014/main" id="{00E37DE8-94D1-47A0-84EC-02675F8B0A27}"/>
                </a:ext>
              </a:extLst>
            </p:cNvPr>
            <p:cNvSpPr>
              <a:spLocks/>
            </p:cNvSpPr>
            <p:nvPr/>
          </p:nvSpPr>
          <p:spPr bwMode="auto">
            <a:xfrm>
              <a:off x="0" y="4435475"/>
              <a:ext cx="1795463" cy="2378075"/>
            </a:xfrm>
            <a:custGeom>
              <a:avLst/>
              <a:gdLst>
                <a:gd name="T0" fmla="*/ 1131 w 1131"/>
                <a:gd name="T1" fmla="*/ 497 h 1498"/>
                <a:gd name="T2" fmla="*/ 206 w 1131"/>
                <a:gd name="T3" fmla="*/ 1498 h 1498"/>
                <a:gd name="T4" fmla="*/ 0 w 1131"/>
                <a:gd name="T5" fmla="*/ 1498 h 1498"/>
                <a:gd name="T6" fmla="*/ 0 w 1131"/>
                <a:gd name="T7" fmla="*/ 606 h 1498"/>
                <a:gd name="T8" fmla="*/ 584 w 1131"/>
                <a:gd name="T9" fmla="*/ 0 h 1498"/>
                <a:gd name="T10" fmla="*/ 1131 w 1131"/>
                <a:gd name="T11" fmla="*/ 497 h 1498"/>
              </a:gdLst>
              <a:ahLst/>
              <a:cxnLst>
                <a:cxn ang="0">
                  <a:pos x="T0" y="T1"/>
                </a:cxn>
                <a:cxn ang="0">
                  <a:pos x="T2" y="T3"/>
                </a:cxn>
                <a:cxn ang="0">
                  <a:pos x="T4" y="T5"/>
                </a:cxn>
                <a:cxn ang="0">
                  <a:pos x="T6" y="T7"/>
                </a:cxn>
                <a:cxn ang="0">
                  <a:pos x="T8" y="T9"/>
                </a:cxn>
                <a:cxn ang="0">
                  <a:pos x="T10" y="T11"/>
                </a:cxn>
              </a:cxnLst>
              <a:rect l="0" t="0" r="r" b="b"/>
              <a:pathLst>
                <a:path w="1131" h="1498">
                  <a:moveTo>
                    <a:pt x="1131" y="497"/>
                  </a:moveTo>
                  <a:lnTo>
                    <a:pt x="206" y="1498"/>
                  </a:lnTo>
                  <a:lnTo>
                    <a:pt x="0" y="1498"/>
                  </a:lnTo>
                  <a:lnTo>
                    <a:pt x="0" y="606"/>
                  </a:lnTo>
                  <a:lnTo>
                    <a:pt x="584" y="0"/>
                  </a:lnTo>
                  <a:lnTo>
                    <a:pt x="1131" y="497"/>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3" name="Freeform 24">
              <a:extLst>
                <a:ext uri="{FF2B5EF4-FFF2-40B4-BE49-F238E27FC236}">
                  <a16:creationId xmlns:a16="http://schemas.microsoft.com/office/drawing/2014/main" id="{E6234FF3-E0D4-4755-8229-5CE086220FB8}"/>
                </a:ext>
              </a:extLst>
            </p:cNvPr>
            <p:cNvSpPr>
              <a:spLocks/>
            </p:cNvSpPr>
            <p:nvPr/>
          </p:nvSpPr>
          <p:spPr bwMode="auto">
            <a:xfrm>
              <a:off x="1820863" y="368300"/>
              <a:ext cx="3865563" cy="5557838"/>
            </a:xfrm>
            <a:custGeom>
              <a:avLst/>
              <a:gdLst>
                <a:gd name="T0" fmla="*/ 549 w 2435"/>
                <a:gd name="T1" fmla="*/ 3501 h 3501"/>
                <a:gd name="T2" fmla="*/ 2435 w 2435"/>
                <a:gd name="T3" fmla="*/ 3501 h 3501"/>
                <a:gd name="T4" fmla="*/ 2435 w 2435"/>
                <a:gd name="T5" fmla="*/ 0 h 3501"/>
                <a:gd name="T6" fmla="*/ 0 w 2435"/>
                <a:gd name="T7" fmla="*/ 0 h 3501"/>
                <a:gd name="T8" fmla="*/ 0 w 2435"/>
                <a:gd name="T9" fmla="*/ 3002 h 3501"/>
                <a:gd name="T10" fmla="*/ 549 w 2435"/>
                <a:gd name="T11" fmla="*/ 3501 h 3501"/>
              </a:gdLst>
              <a:ahLst/>
              <a:cxnLst>
                <a:cxn ang="0">
                  <a:pos x="T0" y="T1"/>
                </a:cxn>
                <a:cxn ang="0">
                  <a:pos x="T2" y="T3"/>
                </a:cxn>
                <a:cxn ang="0">
                  <a:pos x="T4" y="T5"/>
                </a:cxn>
                <a:cxn ang="0">
                  <a:pos x="T6" y="T7"/>
                </a:cxn>
                <a:cxn ang="0">
                  <a:pos x="T8" y="T9"/>
                </a:cxn>
                <a:cxn ang="0">
                  <a:pos x="T10" y="T11"/>
                </a:cxn>
              </a:cxnLst>
              <a:rect l="0" t="0" r="r" b="b"/>
              <a:pathLst>
                <a:path w="2435" h="3501">
                  <a:moveTo>
                    <a:pt x="549" y="3501"/>
                  </a:moveTo>
                  <a:lnTo>
                    <a:pt x="2435" y="3501"/>
                  </a:lnTo>
                  <a:lnTo>
                    <a:pt x="2435" y="0"/>
                  </a:lnTo>
                  <a:lnTo>
                    <a:pt x="0" y="0"/>
                  </a:lnTo>
                  <a:lnTo>
                    <a:pt x="0" y="3002"/>
                  </a:lnTo>
                  <a:lnTo>
                    <a:pt x="549" y="3501"/>
                  </a:lnTo>
                  <a:close/>
                </a:path>
              </a:pathLst>
            </a:custGeom>
            <a:solidFill>
              <a:schemeClr val="bg1"/>
            </a:solidFill>
            <a:ln>
              <a:noFill/>
            </a:ln>
            <a:effectLst>
              <a:outerShdw blurRad="50800" dist="38100" dir="5400000" algn="t" rotWithShape="0">
                <a:schemeClr val="bg1">
                  <a:lumMod val="50000"/>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4" name="Freeform 25">
              <a:extLst>
                <a:ext uri="{FF2B5EF4-FFF2-40B4-BE49-F238E27FC236}">
                  <a16:creationId xmlns:a16="http://schemas.microsoft.com/office/drawing/2014/main" id="{EAC933CE-693D-4EBB-B4CB-A384237C2EF0}"/>
                </a:ext>
              </a:extLst>
            </p:cNvPr>
            <p:cNvSpPr>
              <a:spLocks/>
            </p:cNvSpPr>
            <p:nvPr/>
          </p:nvSpPr>
          <p:spPr bwMode="auto">
            <a:xfrm>
              <a:off x="1820863" y="368300"/>
              <a:ext cx="3865563" cy="5557838"/>
            </a:xfrm>
            <a:custGeom>
              <a:avLst/>
              <a:gdLst>
                <a:gd name="T0" fmla="*/ 549 w 2435"/>
                <a:gd name="T1" fmla="*/ 3501 h 3501"/>
                <a:gd name="T2" fmla="*/ 2435 w 2435"/>
                <a:gd name="T3" fmla="*/ 3501 h 3501"/>
                <a:gd name="T4" fmla="*/ 2435 w 2435"/>
                <a:gd name="T5" fmla="*/ 0 h 3501"/>
                <a:gd name="T6" fmla="*/ 0 w 2435"/>
                <a:gd name="T7" fmla="*/ 0 h 3501"/>
                <a:gd name="T8" fmla="*/ 0 w 2435"/>
                <a:gd name="T9" fmla="*/ 3002 h 3501"/>
                <a:gd name="T10" fmla="*/ 549 w 2435"/>
                <a:gd name="T11" fmla="*/ 3501 h 3501"/>
              </a:gdLst>
              <a:ahLst/>
              <a:cxnLst>
                <a:cxn ang="0">
                  <a:pos x="T0" y="T1"/>
                </a:cxn>
                <a:cxn ang="0">
                  <a:pos x="T2" y="T3"/>
                </a:cxn>
                <a:cxn ang="0">
                  <a:pos x="T4" y="T5"/>
                </a:cxn>
                <a:cxn ang="0">
                  <a:pos x="T6" y="T7"/>
                </a:cxn>
                <a:cxn ang="0">
                  <a:pos x="T8" y="T9"/>
                </a:cxn>
                <a:cxn ang="0">
                  <a:pos x="T10" y="T11"/>
                </a:cxn>
              </a:cxnLst>
              <a:rect l="0" t="0" r="r" b="b"/>
              <a:pathLst>
                <a:path w="2435" h="3501">
                  <a:moveTo>
                    <a:pt x="549" y="3501"/>
                  </a:moveTo>
                  <a:lnTo>
                    <a:pt x="2435" y="3501"/>
                  </a:lnTo>
                  <a:lnTo>
                    <a:pt x="2435" y="0"/>
                  </a:lnTo>
                  <a:lnTo>
                    <a:pt x="0" y="0"/>
                  </a:lnTo>
                  <a:lnTo>
                    <a:pt x="0" y="3002"/>
                  </a:lnTo>
                  <a:lnTo>
                    <a:pt x="549" y="35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5" name="Freeform 26">
              <a:extLst>
                <a:ext uri="{FF2B5EF4-FFF2-40B4-BE49-F238E27FC236}">
                  <a16:creationId xmlns:a16="http://schemas.microsoft.com/office/drawing/2014/main" id="{CE375A6B-B369-4EBA-99F8-35C1C77D199B}"/>
                </a:ext>
              </a:extLst>
            </p:cNvPr>
            <p:cNvSpPr>
              <a:spLocks/>
            </p:cNvSpPr>
            <p:nvPr/>
          </p:nvSpPr>
          <p:spPr bwMode="auto">
            <a:xfrm>
              <a:off x="1820863" y="5133975"/>
              <a:ext cx="871538" cy="792163"/>
            </a:xfrm>
            <a:custGeom>
              <a:avLst/>
              <a:gdLst>
                <a:gd name="T0" fmla="*/ 0 w 549"/>
                <a:gd name="T1" fmla="*/ 0 h 499"/>
                <a:gd name="T2" fmla="*/ 549 w 549"/>
                <a:gd name="T3" fmla="*/ 0 h 499"/>
                <a:gd name="T4" fmla="*/ 549 w 549"/>
                <a:gd name="T5" fmla="*/ 499 h 499"/>
                <a:gd name="T6" fmla="*/ 0 w 549"/>
                <a:gd name="T7" fmla="*/ 0 h 499"/>
              </a:gdLst>
              <a:ahLst/>
              <a:cxnLst>
                <a:cxn ang="0">
                  <a:pos x="T0" y="T1"/>
                </a:cxn>
                <a:cxn ang="0">
                  <a:pos x="T2" y="T3"/>
                </a:cxn>
                <a:cxn ang="0">
                  <a:pos x="T4" y="T5"/>
                </a:cxn>
                <a:cxn ang="0">
                  <a:pos x="T6" y="T7"/>
                </a:cxn>
              </a:cxnLst>
              <a:rect l="0" t="0" r="r" b="b"/>
              <a:pathLst>
                <a:path w="549" h="499">
                  <a:moveTo>
                    <a:pt x="0" y="0"/>
                  </a:moveTo>
                  <a:lnTo>
                    <a:pt x="549" y="0"/>
                  </a:lnTo>
                  <a:lnTo>
                    <a:pt x="549" y="49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6" name="Freeform 30">
              <a:extLst>
                <a:ext uri="{FF2B5EF4-FFF2-40B4-BE49-F238E27FC236}">
                  <a16:creationId xmlns:a16="http://schemas.microsoft.com/office/drawing/2014/main" id="{47499F45-441E-4D13-A7CA-1FCA966D60A1}"/>
                </a:ext>
              </a:extLst>
            </p:cNvPr>
            <p:cNvSpPr>
              <a:spLocks/>
            </p:cNvSpPr>
            <p:nvPr/>
          </p:nvSpPr>
          <p:spPr bwMode="auto">
            <a:xfrm>
              <a:off x="3541713" y="1641475"/>
              <a:ext cx="280988" cy="341313"/>
            </a:xfrm>
            <a:custGeom>
              <a:avLst/>
              <a:gdLst>
                <a:gd name="T0" fmla="*/ 177 w 177"/>
                <a:gd name="T1" fmla="*/ 215 h 215"/>
                <a:gd name="T2" fmla="*/ 0 w 177"/>
                <a:gd name="T3" fmla="*/ 215 h 215"/>
                <a:gd name="T4" fmla="*/ 52 w 177"/>
                <a:gd name="T5" fmla="*/ 0 h 215"/>
                <a:gd name="T6" fmla="*/ 95 w 177"/>
                <a:gd name="T7" fmla="*/ 29 h 215"/>
                <a:gd name="T8" fmla="*/ 151 w 177"/>
                <a:gd name="T9" fmla="*/ 3 h 215"/>
                <a:gd name="T10" fmla="*/ 177 w 177"/>
                <a:gd name="T11" fmla="*/ 215 h 215"/>
              </a:gdLst>
              <a:ahLst/>
              <a:cxnLst>
                <a:cxn ang="0">
                  <a:pos x="T0" y="T1"/>
                </a:cxn>
                <a:cxn ang="0">
                  <a:pos x="T2" y="T3"/>
                </a:cxn>
                <a:cxn ang="0">
                  <a:pos x="T4" y="T5"/>
                </a:cxn>
                <a:cxn ang="0">
                  <a:pos x="T6" y="T7"/>
                </a:cxn>
                <a:cxn ang="0">
                  <a:pos x="T8" y="T9"/>
                </a:cxn>
                <a:cxn ang="0">
                  <a:pos x="T10" y="T11"/>
                </a:cxn>
              </a:cxnLst>
              <a:rect l="0" t="0" r="r" b="b"/>
              <a:pathLst>
                <a:path w="177" h="215">
                  <a:moveTo>
                    <a:pt x="177" y="215"/>
                  </a:moveTo>
                  <a:lnTo>
                    <a:pt x="0" y="215"/>
                  </a:lnTo>
                  <a:lnTo>
                    <a:pt x="52" y="0"/>
                  </a:lnTo>
                  <a:lnTo>
                    <a:pt x="95" y="29"/>
                  </a:lnTo>
                  <a:lnTo>
                    <a:pt x="151" y="3"/>
                  </a:lnTo>
                  <a:lnTo>
                    <a:pt x="177" y="2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7" name="Rectangle 37">
              <a:extLst>
                <a:ext uri="{FF2B5EF4-FFF2-40B4-BE49-F238E27FC236}">
                  <a16:creationId xmlns:a16="http://schemas.microsoft.com/office/drawing/2014/main" id="{753D11BE-D3C1-415F-A6BD-B35DAB40DCF8}"/>
                </a:ext>
              </a:extLst>
            </p:cNvPr>
            <p:cNvSpPr>
              <a:spLocks noChangeArrowheads="1"/>
            </p:cNvSpPr>
            <p:nvPr/>
          </p:nvSpPr>
          <p:spPr bwMode="auto">
            <a:xfrm>
              <a:off x="3695700" y="4687888"/>
              <a:ext cx="26988" cy="765175"/>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8" name="Rectangle 40">
              <a:extLst>
                <a:ext uri="{FF2B5EF4-FFF2-40B4-BE49-F238E27FC236}">
                  <a16:creationId xmlns:a16="http://schemas.microsoft.com/office/drawing/2014/main" id="{10A30CD0-6C3D-40F6-9D5B-13BF64D6D61D}"/>
                </a:ext>
              </a:extLst>
            </p:cNvPr>
            <p:cNvSpPr>
              <a:spLocks noChangeArrowheads="1"/>
            </p:cNvSpPr>
            <p:nvPr/>
          </p:nvSpPr>
          <p:spPr bwMode="auto">
            <a:xfrm>
              <a:off x="2271713" y="3847639"/>
              <a:ext cx="1376362" cy="210012"/>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軟正黑體" panose="020B0604030504040204" pitchFamily="34" charset="-120"/>
                <a:ea typeface="微軟正黑體" panose="020B0604030504040204" pitchFamily="34" charset="-120"/>
              </a:endParaRPr>
            </a:p>
          </p:txBody>
        </p:sp>
        <p:sp>
          <p:nvSpPr>
            <p:cNvPr id="29" name="Rectangle 41">
              <a:extLst>
                <a:ext uri="{FF2B5EF4-FFF2-40B4-BE49-F238E27FC236}">
                  <a16:creationId xmlns:a16="http://schemas.microsoft.com/office/drawing/2014/main" id="{D4B09319-ADF7-4F75-A25F-AA21570F0C48}"/>
                </a:ext>
              </a:extLst>
            </p:cNvPr>
            <p:cNvSpPr>
              <a:spLocks noChangeArrowheads="1"/>
            </p:cNvSpPr>
            <p:nvPr/>
          </p:nvSpPr>
          <p:spPr bwMode="auto">
            <a:xfrm>
              <a:off x="3816350" y="3847639"/>
              <a:ext cx="1344613" cy="19413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軟正黑體" panose="020B0604030504040204" pitchFamily="34" charset="-120"/>
                <a:ea typeface="微軟正黑體" panose="020B0604030504040204" pitchFamily="34" charset="-120"/>
              </a:endParaRPr>
            </a:p>
          </p:txBody>
        </p:sp>
        <p:sp>
          <p:nvSpPr>
            <p:cNvPr id="30" name="Rectangle 42">
              <a:extLst>
                <a:ext uri="{FF2B5EF4-FFF2-40B4-BE49-F238E27FC236}">
                  <a16:creationId xmlns:a16="http://schemas.microsoft.com/office/drawing/2014/main" id="{36E136A7-4080-4B91-A5AD-19B15FF5C8CA}"/>
                </a:ext>
              </a:extLst>
            </p:cNvPr>
            <p:cNvSpPr>
              <a:spLocks noChangeArrowheads="1"/>
            </p:cNvSpPr>
            <p:nvPr/>
          </p:nvSpPr>
          <p:spPr bwMode="auto">
            <a:xfrm>
              <a:off x="3816350" y="4687888"/>
              <a:ext cx="971550" cy="225425"/>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1" name="Rectangle 51">
              <a:extLst>
                <a:ext uri="{FF2B5EF4-FFF2-40B4-BE49-F238E27FC236}">
                  <a16:creationId xmlns:a16="http://schemas.microsoft.com/office/drawing/2014/main" id="{FEB65AA7-763E-481B-B6DC-2772076203EB}"/>
                </a:ext>
              </a:extLst>
            </p:cNvPr>
            <p:cNvSpPr>
              <a:spLocks noChangeArrowheads="1"/>
            </p:cNvSpPr>
            <p:nvPr/>
          </p:nvSpPr>
          <p:spPr bwMode="auto">
            <a:xfrm>
              <a:off x="2271713" y="4146550"/>
              <a:ext cx="2994025"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2" name="Rectangle 52">
              <a:extLst>
                <a:ext uri="{FF2B5EF4-FFF2-40B4-BE49-F238E27FC236}">
                  <a16:creationId xmlns:a16="http://schemas.microsoft.com/office/drawing/2014/main" id="{EFF692E8-61E8-4EF1-A15B-FC40B48AC498}"/>
                </a:ext>
              </a:extLst>
            </p:cNvPr>
            <p:cNvSpPr>
              <a:spLocks noChangeArrowheads="1"/>
            </p:cNvSpPr>
            <p:nvPr/>
          </p:nvSpPr>
          <p:spPr bwMode="auto">
            <a:xfrm>
              <a:off x="2271713" y="4278313"/>
              <a:ext cx="2994025"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3" name="Rectangle 53">
              <a:extLst>
                <a:ext uri="{FF2B5EF4-FFF2-40B4-BE49-F238E27FC236}">
                  <a16:creationId xmlns:a16="http://schemas.microsoft.com/office/drawing/2014/main" id="{5C476C90-CA56-4D10-930F-03DF7D722019}"/>
                </a:ext>
              </a:extLst>
            </p:cNvPr>
            <p:cNvSpPr>
              <a:spLocks noChangeArrowheads="1"/>
            </p:cNvSpPr>
            <p:nvPr/>
          </p:nvSpPr>
          <p:spPr bwMode="auto">
            <a:xfrm>
              <a:off x="2271713" y="4410075"/>
              <a:ext cx="2994025" cy="7778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4" name="Rectangle 54">
              <a:extLst>
                <a:ext uri="{FF2B5EF4-FFF2-40B4-BE49-F238E27FC236}">
                  <a16:creationId xmlns:a16="http://schemas.microsoft.com/office/drawing/2014/main" id="{A1A1FD85-A442-4E9B-BFBA-400E31543DF7}"/>
                </a:ext>
              </a:extLst>
            </p:cNvPr>
            <p:cNvSpPr>
              <a:spLocks noChangeArrowheads="1"/>
            </p:cNvSpPr>
            <p:nvPr/>
          </p:nvSpPr>
          <p:spPr bwMode="auto">
            <a:xfrm>
              <a:off x="2271713" y="4537075"/>
              <a:ext cx="1435100"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5" name="Rectangle 63">
              <a:extLst>
                <a:ext uri="{FF2B5EF4-FFF2-40B4-BE49-F238E27FC236}">
                  <a16:creationId xmlns:a16="http://schemas.microsoft.com/office/drawing/2014/main" id="{9EA2513F-2EC4-4DE4-9ED5-3636BB84F067}"/>
                </a:ext>
              </a:extLst>
            </p:cNvPr>
            <p:cNvSpPr>
              <a:spLocks noChangeArrowheads="1"/>
            </p:cNvSpPr>
            <p:nvPr/>
          </p:nvSpPr>
          <p:spPr bwMode="auto">
            <a:xfrm>
              <a:off x="3816350" y="4979988"/>
              <a:ext cx="1320800"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6" name="Rectangle 64">
              <a:extLst>
                <a:ext uri="{FF2B5EF4-FFF2-40B4-BE49-F238E27FC236}">
                  <a16:creationId xmlns:a16="http://schemas.microsoft.com/office/drawing/2014/main" id="{EDD6B740-15AE-480B-8C68-42C5FE3A74F4}"/>
                </a:ext>
              </a:extLst>
            </p:cNvPr>
            <p:cNvSpPr>
              <a:spLocks noChangeArrowheads="1"/>
            </p:cNvSpPr>
            <p:nvPr/>
          </p:nvSpPr>
          <p:spPr bwMode="auto">
            <a:xfrm>
              <a:off x="3816350" y="5111750"/>
              <a:ext cx="1320800"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7" name="Rectangle 65">
              <a:extLst>
                <a:ext uri="{FF2B5EF4-FFF2-40B4-BE49-F238E27FC236}">
                  <a16:creationId xmlns:a16="http://schemas.microsoft.com/office/drawing/2014/main" id="{74E3C829-1E5C-40E5-B829-EB15C3E346CE}"/>
                </a:ext>
              </a:extLst>
            </p:cNvPr>
            <p:cNvSpPr>
              <a:spLocks noChangeArrowheads="1"/>
            </p:cNvSpPr>
            <p:nvPr/>
          </p:nvSpPr>
          <p:spPr bwMode="auto">
            <a:xfrm>
              <a:off x="3816350" y="5243513"/>
              <a:ext cx="1320800" cy="7778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8" name="Rectangle 66">
              <a:extLst>
                <a:ext uri="{FF2B5EF4-FFF2-40B4-BE49-F238E27FC236}">
                  <a16:creationId xmlns:a16="http://schemas.microsoft.com/office/drawing/2014/main" id="{BDCC7D60-5175-4F6F-845A-FD7FD6D5D182}"/>
                </a:ext>
              </a:extLst>
            </p:cNvPr>
            <p:cNvSpPr>
              <a:spLocks noChangeArrowheads="1"/>
            </p:cNvSpPr>
            <p:nvPr/>
          </p:nvSpPr>
          <p:spPr bwMode="auto">
            <a:xfrm>
              <a:off x="3816350" y="5370513"/>
              <a:ext cx="660400"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9" name="Freeform 67">
              <a:extLst>
                <a:ext uri="{FF2B5EF4-FFF2-40B4-BE49-F238E27FC236}">
                  <a16:creationId xmlns:a16="http://schemas.microsoft.com/office/drawing/2014/main" id="{CCE26809-58FE-4176-AAA0-D91B941B650B}"/>
                </a:ext>
              </a:extLst>
            </p:cNvPr>
            <p:cNvSpPr>
              <a:spLocks/>
            </p:cNvSpPr>
            <p:nvPr/>
          </p:nvSpPr>
          <p:spPr bwMode="auto">
            <a:xfrm>
              <a:off x="1430338" y="3159125"/>
              <a:ext cx="763588" cy="912813"/>
            </a:xfrm>
            <a:custGeom>
              <a:avLst/>
              <a:gdLst>
                <a:gd name="T0" fmla="*/ 84 w 203"/>
                <a:gd name="T1" fmla="*/ 222 h 243"/>
                <a:gd name="T2" fmla="*/ 25 w 203"/>
                <a:gd name="T3" fmla="*/ 230 h 243"/>
                <a:gd name="T4" fmla="*/ 13 w 203"/>
                <a:gd name="T5" fmla="*/ 172 h 243"/>
                <a:gd name="T6" fmla="*/ 120 w 203"/>
                <a:gd name="T7" fmla="*/ 22 h 243"/>
                <a:gd name="T8" fmla="*/ 178 w 203"/>
                <a:gd name="T9" fmla="*/ 14 h 243"/>
                <a:gd name="T10" fmla="*/ 190 w 203"/>
                <a:gd name="T11" fmla="*/ 72 h 243"/>
                <a:gd name="T12" fmla="*/ 84 w 203"/>
                <a:gd name="T13" fmla="*/ 222 h 243"/>
              </a:gdLst>
              <a:ahLst/>
              <a:cxnLst>
                <a:cxn ang="0">
                  <a:pos x="T0" y="T1"/>
                </a:cxn>
                <a:cxn ang="0">
                  <a:pos x="T2" y="T3"/>
                </a:cxn>
                <a:cxn ang="0">
                  <a:pos x="T4" y="T5"/>
                </a:cxn>
                <a:cxn ang="0">
                  <a:pos x="T6" y="T7"/>
                </a:cxn>
                <a:cxn ang="0">
                  <a:pos x="T8" y="T9"/>
                </a:cxn>
                <a:cxn ang="0">
                  <a:pos x="T10" y="T11"/>
                </a:cxn>
                <a:cxn ang="0">
                  <a:pos x="T12" y="T13"/>
                </a:cxn>
              </a:cxnLst>
              <a:rect l="0" t="0" r="r" b="b"/>
              <a:pathLst>
                <a:path w="203" h="243">
                  <a:moveTo>
                    <a:pt x="84" y="222"/>
                  </a:moveTo>
                  <a:cubicBezTo>
                    <a:pt x="71" y="240"/>
                    <a:pt x="44" y="243"/>
                    <a:pt x="25" y="230"/>
                  </a:cubicBezTo>
                  <a:cubicBezTo>
                    <a:pt x="6" y="216"/>
                    <a:pt x="0" y="190"/>
                    <a:pt x="13" y="172"/>
                  </a:cubicBezTo>
                  <a:cubicBezTo>
                    <a:pt x="120" y="22"/>
                    <a:pt x="120" y="22"/>
                    <a:pt x="120" y="22"/>
                  </a:cubicBezTo>
                  <a:cubicBezTo>
                    <a:pt x="132" y="4"/>
                    <a:pt x="159" y="0"/>
                    <a:pt x="178" y="14"/>
                  </a:cubicBezTo>
                  <a:cubicBezTo>
                    <a:pt x="198" y="28"/>
                    <a:pt x="203" y="54"/>
                    <a:pt x="190" y="72"/>
                  </a:cubicBezTo>
                  <a:lnTo>
                    <a:pt x="84" y="222"/>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0" name="Freeform 68">
              <a:extLst>
                <a:ext uri="{FF2B5EF4-FFF2-40B4-BE49-F238E27FC236}">
                  <a16:creationId xmlns:a16="http://schemas.microsoft.com/office/drawing/2014/main" id="{3E479101-97AE-4C23-82AD-F5402FCC2880}"/>
                </a:ext>
              </a:extLst>
            </p:cNvPr>
            <p:cNvSpPr>
              <a:spLocks/>
            </p:cNvSpPr>
            <p:nvPr/>
          </p:nvSpPr>
          <p:spPr bwMode="auto">
            <a:xfrm>
              <a:off x="5997575" y="4383088"/>
              <a:ext cx="758825" cy="365125"/>
            </a:xfrm>
            <a:custGeom>
              <a:avLst/>
              <a:gdLst>
                <a:gd name="T0" fmla="*/ 478 w 478"/>
                <a:gd name="T1" fmla="*/ 133 h 230"/>
                <a:gd name="T2" fmla="*/ 29 w 478"/>
                <a:gd name="T3" fmla="*/ 230 h 230"/>
                <a:gd name="T4" fmla="*/ 0 w 478"/>
                <a:gd name="T5" fmla="*/ 97 h 230"/>
                <a:gd name="T6" fmla="*/ 450 w 478"/>
                <a:gd name="T7" fmla="*/ 0 h 230"/>
                <a:gd name="T8" fmla="*/ 478 w 478"/>
                <a:gd name="T9" fmla="*/ 133 h 230"/>
              </a:gdLst>
              <a:ahLst/>
              <a:cxnLst>
                <a:cxn ang="0">
                  <a:pos x="T0" y="T1"/>
                </a:cxn>
                <a:cxn ang="0">
                  <a:pos x="T2" y="T3"/>
                </a:cxn>
                <a:cxn ang="0">
                  <a:pos x="T4" y="T5"/>
                </a:cxn>
                <a:cxn ang="0">
                  <a:pos x="T6" y="T7"/>
                </a:cxn>
                <a:cxn ang="0">
                  <a:pos x="T8" y="T9"/>
                </a:cxn>
              </a:cxnLst>
              <a:rect l="0" t="0" r="r" b="b"/>
              <a:pathLst>
                <a:path w="478" h="230">
                  <a:moveTo>
                    <a:pt x="478" y="133"/>
                  </a:moveTo>
                  <a:lnTo>
                    <a:pt x="29" y="230"/>
                  </a:lnTo>
                  <a:lnTo>
                    <a:pt x="0" y="97"/>
                  </a:lnTo>
                  <a:lnTo>
                    <a:pt x="450" y="0"/>
                  </a:lnTo>
                  <a:lnTo>
                    <a:pt x="478" y="133"/>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1" name="Freeform 69">
              <a:extLst>
                <a:ext uri="{FF2B5EF4-FFF2-40B4-BE49-F238E27FC236}">
                  <a16:creationId xmlns:a16="http://schemas.microsoft.com/office/drawing/2014/main" id="{03285FD3-3ED3-4C7E-8D93-21BE0698AEAD}"/>
                </a:ext>
              </a:extLst>
            </p:cNvPr>
            <p:cNvSpPr>
              <a:spLocks/>
            </p:cNvSpPr>
            <p:nvPr/>
          </p:nvSpPr>
          <p:spPr bwMode="auto">
            <a:xfrm>
              <a:off x="5667375" y="3470275"/>
              <a:ext cx="1246188" cy="1157288"/>
            </a:xfrm>
            <a:custGeom>
              <a:avLst/>
              <a:gdLst>
                <a:gd name="T0" fmla="*/ 320 w 332"/>
                <a:gd name="T1" fmla="*/ 159 h 308"/>
                <a:gd name="T2" fmla="*/ 246 w 332"/>
                <a:gd name="T3" fmla="*/ 274 h 308"/>
                <a:gd name="T4" fmla="*/ 142 w 332"/>
                <a:gd name="T5" fmla="*/ 297 h 308"/>
                <a:gd name="T6" fmla="*/ 27 w 332"/>
                <a:gd name="T7" fmla="*/ 223 h 308"/>
                <a:gd name="T8" fmla="*/ 11 w 332"/>
                <a:gd name="T9" fmla="*/ 149 h 308"/>
                <a:gd name="T10" fmla="*/ 85 w 332"/>
                <a:gd name="T11" fmla="*/ 34 h 308"/>
                <a:gd name="T12" fmla="*/ 189 w 332"/>
                <a:gd name="T13" fmla="*/ 12 h 308"/>
                <a:gd name="T14" fmla="*/ 304 w 332"/>
                <a:gd name="T15" fmla="*/ 85 h 308"/>
                <a:gd name="T16" fmla="*/ 320 w 332"/>
                <a:gd name="T17" fmla="*/ 1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08">
                  <a:moveTo>
                    <a:pt x="320" y="159"/>
                  </a:moveTo>
                  <a:cubicBezTo>
                    <a:pt x="332" y="211"/>
                    <a:pt x="299" y="263"/>
                    <a:pt x="246" y="274"/>
                  </a:cubicBezTo>
                  <a:cubicBezTo>
                    <a:pt x="142" y="297"/>
                    <a:pt x="142" y="297"/>
                    <a:pt x="142" y="297"/>
                  </a:cubicBezTo>
                  <a:cubicBezTo>
                    <a:pt x="90" y="308"/>
                    <a:pt x="38" y="275"/>
                    <a:pt x="27" y="223"/>
                  </a:cubicBezTo>
                  <a:cubicBezTo>
                    <a:pt x="11" y="149"/>
                    <a:pt x="11" y="149"/>
                    <a:pt x="11" y="149"/>
                  </a:cubicBezTo>
                  <a:cubicBezTo>
                    <a:pt x="0" y="97"/>
                    <a:pt x="33" y="46"/>
                    <a:pt x="85" y="34"/>
                  </a:cubicBezTo>
                  <a:cubicBezTo>
                    <a:pt x="189" y="12"/>
                    <a:pt x="189" y="12"/>
                    <a:pt x="189" y="12"/>
                  </a:cubicBezTo>
                  <a:cubicBezTo>
                    <a:pt x="241" y="0"/>
                    <a:pt x="293" y="33"/>
                    <a:pt x="304" y="85"/>
                  </a:cubicBezTo>
                  <a:lnTo>
                    <a:pt x="320" y="159"/>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2" name="Freeform 70">
              <a:extLst>
                <a:ext uri="{FF2B5EF4-FFF2-40B4-BE49-F238E27FC236}">
                  <a16:creationId xmlns:a16="http://schemas.microsoft.com/office/drawing/2014/main" id="{853455F7-E1D6-4055-94BB-CACEA85F3FCF}"/>
                </a:ext>
              </a:extLst>
            </p:cNvPr>
            <p:cNvSpPr>
              <a:spLocks/>
            </p:cNvSpPr>
            <p:nvPr/>
          </p:nvSpPr>
          <p:spPr bwMode="auto">
            <a:xfrm>
              <a:off x="5491163" y="2917825"/>
              <a:ext cx="476250" cy="1195388"/>
            </a:xfrm>
            <a:custGeom>
              <a:avLst/>
              <a:gdLst>
                <a:gd name="T0" fmla="*/ 123 w 127"/>
                <a:gd name="T1" fmla="*/ 267 h 318"/>
                <a:gd name="T2" fmla="*/ 97 w 127"/>
                <a:gd name="T3" fmla="*/ 314 h 318"/>
                <a:gd name="T4" fmla="*/ 55 w 127"/>
                <a:gd name="T5" fmla="*/ 281 h 318"/>
                <a:gd name="T6" fmla="*/ 5 w 127"/>
                <a:gd name="T7" fmla="*/ 52 h 318"/>
                <a:gd name="T8" fmla="*/ 30 w 127"/>
                <a:gd name="T9" fmla="*/ 4 h 318"/>
                <a:gd name="T10" fmla="*/ 72 w 127"/>
                <a:gd name="T11" fmla="*/ 37 h 318"/>
                <a:gd name="T12" fmla="*/ 123 w 127"/>
                <a:gd name="T13" fmla="*/ 267 h 318"/>
              </a:gdLst>
              <a:ahLst/>
              <a:cxnLst>
                <a:cxn ang="0">
                  <a:pos x="T0" y="T1"/>
                </a:cxn>
                <a:cxn ang="0">
                  <a:pos x="T2" y="T3"/>
                </a:cxn>
                <a:cxn ang="0">
                  <a:pos x="T4" y="T5"/>
                </a:cxn>
                <a:cxn ang="0">
                  <a:pos x="T6" y="T7"/>
                </a:cxn>
                <a:cxn ang="0">
                  <a:pos x="T8" y="T9"/>
                </a:cxn>
                <a:cxn ang="0">
                  <a:pos x="T10" y="T11"/>
                </a:cxn>
                <a:cxn ang="0">
                  <a:pos x="T12" y="T13"/>
                </a:cxn>
              </a:cxnLst>
              <a:rect l="0" t="0" r="r" b="b"/>
              <a:pathLst>
                <a:path w="127" h="318">
                  <a:moveTo>
                    <a:pt x="123" y="267"/>
                  </a:moveTo>
                  <a:cubicBezTo>
                    <a:pt x="127" y="289"/>
                    <a:pt x="116" y="310"/>
                    <a:pt x="97" y="314"/>
                  </a:cubicBezTo>
                  <a:cubicBezTo>
                    <a:pt x="79" y="318"/>
                    <a:pt x="60" y="304"/>
                    <a:pt x="55" y="281"/>
                  </a:cubicBezTo>
                  <a:cubicBezTo>
                    <a:pt x="5" y="52"/>
                    <a:pt x="5" y="52"/>
                    <a:pt x="5" y="52"/>
                  </a:cubicBezTo>
                  <a:cubicBezTo>
                    <a:pt x="0" y="30"/>
                    <a:pt x="11" y="8"/>
                    <a:pt x="30" y="4"/>
                  </a:cubicBezTo>
                  <a:cubicBezTo>
                    <a:pt x="48" y="0"/>
                    <a:pt x="68" y="15"/>
                    <a:pt x="72" y="37"/>
                  </a:cubicBezTo>
                  <a:lnTo>
                    <a:pt x="123" y="267"/>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3" name="Freeform 71">
              <a:extLst>
                <a:ext uri="{FF2B5EF4-FFF2-40B4-BE49-F238E27FC236}">
                  <a16:creationId xmlns:a16="http://schemas.microsoft.com/office/drawing/2014/main" id="{77FFE85D-12AB-4846-A89E-1870B97E1132}"/>
                </a:ext>
              </a:extLst>
            </p:cNvPr>
            <p:cNvSpPr>
              <a:spLocks/>
            </p:cNvSpPr>
            <p:nvPr/>
          </p:nvSpPr>
          <p:spPr bwMode="auto">
            <a:xfrm>
              <a:off x="5307013" y="3805238"/>
              <a:ext cx="874713" cy="825500"/>
            </a:xfrm>
            <a:custGeom>
              <a:avLst/>
              <a:gdLst>
                <a:gd name="T0" fmla="*/ 215 w 233"/>
                <a:gd name="T1" fmla="*/ 141 h 220"/>
                <a:gd name="T2" fmla="*/ 217 w 233"/>
                <a:gd name="T3" fmla="*/ 200 h 220"/>
                <a:gd name="T4" fmla="*/ 158 w 233"/>
                <a:gd name="T5" fmla="*/ 205 h 220"/>
                <a:gd name="T6" fmla="*/ 18 w 233"/>
                <a:gd name="T7" fmla="*/ 79 h 220"/>
                <a:gd name="T8" fmla="*/ 15 w 233"/>
                <a:gd name="T9" fmla="*/ 19 h 220"/>
                <a:gd name="T10" fmla="*/ 75 w 233"/>
                <a:gd name="T11" fmla="*/ 15 h 220"/>
                <a:gd name="T12" fmla="*/ 215 w 233"/>
                <a:gd name="T13" fmla="*/ 141 h 220"/>
              </a:gdLst>
              <a:ahLst/>
              <a:cxnLst>
                <a:cxn ang="0">
                  <a:pos x="T0" y="T1"/>
                </a:cxn>
                <a:cxn ang="0">
                  <a:pos x="T2" y="T3"/>
                </a:cxn>
                <a:cxn ang="0">
                  <a:pos x="T4" y="T5"/>
                </a:cxn>
                <a:cxn ang="0">
                  <a:pos x="T6" y="T7"/>
                </a:cxn>
                <a:cxn ang="0">
                  <a:pos x="T8" y="T9"/>
                </a:cxn>
                <a:cxn ang="0">
                  <a:pos x="T10" y="T11"/>
                </a:cxn>
                <a:cxn ang="0">
                  <a:pos x="T12" y="T13"/>
                </a:cxn>
              </a:cxnLst>
              <a:rect l="0" t="0" r="r" b="b"/>
              <a:pathLst>
                <a:path w="233" h="220">
                  <a:moveTo>
                    <a:pt x="215" y="141"/>
                  </a:moveTo>
                  <a:cubicBezTo>
                    <a:pt x="232" y="156"/>
                    <a:pt x="233" y="183"/>
                    <a:pt x="217" y="200"/>
                  </a:cubicBezTo>
                  <a:cubicBezTo>
                    <a:pt x="201" y="218"/>
                    <a:pt x="175" y="220"/>
                    <a:pt x="158" y="205"/>
                  </a:cubicBezTo>
                  <a:cubicBezTo>
                    <a:pt x="18" y="79"/>
                    <a:pt x="18" y="79"/>
                    <a:pt x="18" y="79"/>
                  </a:cubicBezTo>
                  <a:cubicBezTo>
                    <a:pt x="1" y="64"/>
                    <a:pt x="0" y="37"/>
                    <a:pt x="15" y="19"/>
                  </a:cubicBezTo>
                  <a:cubicBezTo>
                    <a:pt x="31" y="2"/>
                    <a:pt x="58" y="0"/>
                    <a:pt x="75" y="15"/>
                  </a:cubicBezTo>
                  <a:lnTo>
                    <a:pt x="215" y="141"/>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4" name="Freeform 72">
              <a:extLst>
                <a:ext uri="{FF2B5EF4-FFF2-40B4-BE49-F238E27FC236}">
                  <a16:creationId xmlns:a16="http://schemas.microsoft.com/office/drawing/2014/main" id="{9DA56EAD-2CE4-4988-90A2-D1333F10114A}"/>
                </a:ext>
              </a:extLst>
            </p:cNvPr>
            <p:cNvSpPr>
              <a:spLocks/>
            </p:cNvSpPr>
            <p:nvPr/>
          </p:nvSpPr>
          <p:spPr bwMode="auto">
            <a:xfrm>
              <a:off x="5848350" y="3230563"/>
              <a:ext cx="379413" cy="679450"/>
            </a:xfrm>
            <a:custGeom>
              <a:avLst/>
              <a:gdLst>
                <a:gd name="T0" fmla="*/ 97 w 101"/>
                <a:gd name="T1" fmla="*/ 143 h 181"/>
                <a:gd name="T2" fmla="*/ 69 w 101"/>
                <a:gd name="T3" fmla="*/ 177 h 181"/>
                <a:gd name="T4" fmla="*/ 30 w 101"/>
                <a:gd name="T5" fmla="*/ 158 h 181"/>
                <a:gd name="T6" fmla="*/ 3 w 101"/>
                <a:gd name="T7" fmla="*/ 38 h 181"/>
                <a:gd name="T8" fmla="*/ 31 w 101"/>
                <a:gd name="T9" fmla="*/ 4 h 181"/>
                <a:gd name="T10" fmla="*/ 71 w 101"/>
                <a:gd name="T11" fmla="*/ 23 h 181"/>
                <a:gd name="T12" fmla="*/ 97 w 101"/>
                <a:gd name="T13" fmla="*/ 143 h 181"/>
              </a:gdLst>
              <a:ahLst/>
              <a:cxnLst>
                <a:cxn ang="0">
                  <a:pos x="T0" y="T1"/>
                </a:cxn>
                <a:cxn ang="0">
                  <a:pos x="T2" y="T3"/>
                </a:cxn>
                <a:cxn ang="0">
                  <a:pos x="T4" y="T5"/>
                </a:cxn>
                <a:cxn ang="0">
                  <a:pos x="T6" y="T7"/>
                </a:cxn>
                <a:cxn ang="0">
                  <a:pos x="T8" y="T9"/>
                </a:cxn>
                <a:cxn ang="0">
                  <a:pos x="T10" y="T11"/>
                </a:cxn>
                <a:cxn ang="0">
                  <a:pos x="T12" y="T13"/>
                </a:cxn>
              </a:cxnLst>
              <a:rect l="0" t="0" r="r" b="b"/>
              <a:pathLst>
                <a:path w="101" h="181">
                  <a:moveTo>
                    <a:pt x="97" y="143"/>
                  </a:moveTo>
                  <a:cubicBezTo>
                    <a:pt x="101" y="158"/>
                    <a:pt x="88" y="173"/>
                    <a:pt x="69" y="177"/>
                  </a:cubicBezTo>
                  <a:cubicBezTo>
                    <a:pt x="50" y="181"/>
                    <a:pt x="33" y="172"/>
                    <a:pt x="30" y="158"/>
                  </a:cubicBezTo>
                  <a:cubicBezTo>
                    <a:pt x="3" y="38"/>
                    <a:pt x="3" y="38"/>
                    <a:pt x="3" y="38"/>
                  </a:cubicBezTo>
                  <a:cubicBezTo>
                    <a:pt x="0" y="23"/>
                    <a:pt x="13" y="8"/>
                    <a:pt x="31" y="4"/>
                  </a:cubicBezTo>
                  <a:cubicBezTo>
                    <a:pt x="50" y="0"/>
                    <a:pt x="68" y="9"/>
                    <a:pt x="71" y="23"/>
                  </a:cubicBezTo>
                  <a:lnTo>
                    <a:pt x="97" y="143"/>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5" name="Freeform 73">
              <a:extLst>
                <a:ext uri="{FF2B5EF4-FFF2-40B4-BE49-F238E27FC236}">
                  <a16:creationId xmlns:a16="http://schemas.microsoft.com/office/drawing/2014/main" id="{F553F03A-1529-4931-8313-E47E41C04B72}"/>
                </a:ext>
              </a:extLst>
            </p:cNvPr>
            <p:cNvSpPr>
              <a:spLocks/>
            </p:cNvSpPr>
            <p:nvPr/>
          </p:nvSpPr>
          <p:spPr bwMode="auto">
            <a:xfrm>
              <a:off x="6140450" y="3173413"/>
              <a:ext cx="376238" cy="673100"/>
            </a:xfrm>
            <a:custGeom>
              <a:avLst/>
              <a:gdLst>
                <a:gd name="T0" fmla="*/ 97 w 100"/>
                <a:gd name="T1" fmla="*/ 141 h 179"/>
                <a:gd name="T2" fmla="*/ 69 w 100"/>
                <a:gd name="T3" fmla="*/ 175 h 179"/>
                <a:gd name="T4" fmla="*/ 29 w 100"/>
                <a:gd name="T5" fmla="*/ 156 h 179"/>
                <a:gd name="T6" fmla="*/ 3 w 100"/>
                <a:gd name="T7" fmla="*/ 37 h 179"/>
                <a:gd name="T8" fmla="*/ 32 w 100"/>
                <a:gd name="T9" fmla="*/ 4 h 179"/>
                <a:gd name="T10" fmla="*/ 71 w 100"/>
                <a:gd name="T11" fmla="*/ 22 h 179"/>
                <a:gd name="T12" fmla="*/ 97 w 100"/>
                <a:gd name="T13" fmla="*/ 141 h 179"/>
              </a:gdLst>
              <a:ahLst/>
              <a:cxnLst>
                <a:cxn ang="0">
                  <a:pos x="T0" y="T1"/>
                </a:cxn>
                <a:cxn ang="0">
                  <a:pos x="T2" y="T3"/>
                </a:cxn>
                <a:cxn ang="0">
                  <a:pos x="T4" y="T5"/>
                </a:cxn>
                <a:cxn ang="0">
                  <a:pos x="T6" y="T7"/>
                </a:cxn>
                <a:cxn ang="0">
                  <a:pos x="T8" y="T9"/>
                </a:cxn>
                <a:cxn ang="0">
                  <a:pos x="T10" y="T11"/>
                </a:cxn>
                <a:cxn ang="0">
                  <a:pos x="T12" y="T13"/>
                </a:cxn>
              </a:cxnLst>
              <a:rect l="0" t="0" r="r" b="b"/>
              <a:pathLst>
                <a:path w="100" h="179">
                  <a:moveTo>
                    <a:pt x="97" y="141"/>
                  </a:moveTo>
                  <a:cubicBezTo>
                    <a:pt x="100" y="156"/>
                    <a:pt x="88" y="171"/>
                    <a:pt x="69" y="175"/>
                  </a:cubicBezTo>
                  <a:cubicBezTo>
                    <a:pt x="50" y="179"/>
                    <a:pt x="32" y="170"/>
                    <a:pt x="29" y="156"/>
                  </a:cubicBezTo>
                  <a:cubicBezTo>
                    <a:pt x="3" y="37"/>
                    <a:pt x="3" y="37"/>
                    <a:pt x="3" y="37"/>
                  </a:cubicBezTo>
                  <a:cubicBezTo>
                    <a:pt x="0" y="23"/>
                    <a:pt x="13" y="8"/>
                    <a:pt x="32" y="4"/>
                  </a:cubicBezTo>
                  <a:cubicBezTo>
                    <a:pt x="50" y="0"/>
                    <a:pt x="68" y="8"/>
                    <a:pt x="71" y="22"/>
                  </a:cubicBezTo>
                  <a:lnTo>
                    <a:pt x="97" y="141"/>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6" name="Freeform 74">
              <a:extLst>
                <a:ext uri="{FF2B5EF4-FFF2-40B4-BE49-F238E27FC236}">
                  <a16:creationId xmlns:a16="http://schemas.microsoft.com/office/drawing/2014/main" id="{7EB70D44-0F66-41F3-82DC-3CD48F0C6D7B}"/>
                </a:ext>
              </a:extLst>
            </p:cNvPr>
            <p:cNvSpPr>
              <a:spLocks/>
            </p:cNvSpPr>
            <p:nvPr/>
          </p:nvSpPr>
          <p:spPr bwMode="auto">
            <a:xfrm>
              <a:off x="6470650" y="3255963"/>
              <a:ext cx="293688" cy="527050"/>
            </a:xfrm>
            <a:custGeom>
              <a:avLst/>
              <a:gdLst>
                <a:gd name="T0" fmla="*/ 75 w 78"/>
                <a:gd name="T1" fmla="*/ 111 h 140"/>
                <a:gd name="T2" fmla="*/ 53 w 78"/>
                <a:gd name="T3" fmla="*/ 137 h 140"/>
                <a:gd name="T4" fmla="*/ 22 w 78"/>
                <a:gd name="T5" fmla="*/ 122 h 140"/>
                <a:gd name="T6" fmla="*/ 2 w 78"/>
                <a:gd name="T7" fmla="*/ 29 h 140"/>
                <a:gd name="T8" fmla="*/ 24 w 78"/>
                <a:gd name="T9" fmla="*/ 3 h 140"/>
                <a:gd name="T10" fmla="*/ 55 w 78"/>
                <a:gd name="T11" fmla="*/ 18 h 140"/>
                <a:gd name="T12" fmla="*/ 75 w 78"/>
                <a:gd name="T13" fmla="*/ 111 h 140"/>
              </a:gdLst>
              <a:ahLst/>
              <a:cxnLst>
                <a:cxn ang="0">
                  <a:pos x="T0" y="T1"/>
                </a:cxn>
                <a:cxn ang="0">
                  <a:pos x="T2" y="T3"/>
                </a:cxn>
                <a:cxn ang="0">
                  <a:pos x="T4" y="T5"/>
                </a:cxn>
                <a:cxn ang="0">
                  <a:pos x="T6" y="T7"/>
                </a:cxn>
                <a:cxn ang="0">
                  <a:pos x="T8" y="T9"/>
                </a:cxn>
                <a:cxn ang="0">
                  <a:pos x="T10" y="T11"/>
                </a:cxn>
                <a:cxn ang="0">
                  <a:pos x="T12" y="T13"/>
                </a:cxn>
              </a:cxnLst>
              <a:rect l="0" t="0" r="r" b="b"/>
              <a:pathLst>
                <a:path w="78" h="140">
                  <a:moveTo>
                    <a:pt x="75" y="111"/>
                  </a:moveTo>
                  <a:cubicBezTo>
                    <a:pt x="78" y="122"/>
                    <a:pt x="68" y="134"/>
                    <a:pt x="53" y="137"/>
                  </a:cubicBezTo>
                  <a:cubicBezTo>
                    <a:pt x="39" y="140"/>
                    <a:pt x="25" y="134"/>
                    <a:pt x="22" y="122"/>
                  </a:cubicBezTo>
                  <a:cubicBezTo>
                    <a:pt x="2" y="29"/>
                    <a:pt x="2" y="29"/>
                    <a:pt x="2" y="29"/>
                  </a:cubicBezTo>
                  <a:cubicBezTo>
                    <a:pt x="0" y="18"/>
                    <a:pt x="9" y="7"/>
                    <a:pt x="24" y="3"/>
                  </a:cubicBezTo>
                  <a:cubicBezTo>
                    <a:pt x="39" y="0"/>
                    <a:pt x="53" y="7"/>
                    <a:pt x="55" y="18"/>
                  </a:cubicBezTo>
                  <a:lnTo>
                    <a:pt x="75" y="111"/>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7" name="Freeform 75">
              <a:extLst>
                <a:ext uri="{FF2B5EF4-FFF2-40B4-BE49-F238E27FC236}">
                  <a16:creationId xmlns:a16="http://schemas.microsoft.com/office/drawing/2014/main" id="{702DD9C7-021E-478A-A35C-25FFA19E6981}"/>
                </a:ext>
              </a:extLst>
            </p:cNvPr>
            <p:cNvSpPr>
              <a:spLocks/>
            </p:cNvSpPr>
            <p:nvPr/>
          </p:nvSpPr>
          <p:spPr bwMode="auto">
            <a:xfrm>
              <a:off x="5937250" y="4484688"/>
              <a:ext cx="939800" cy="417513"/>
            </a:xfrm>
            <a:custGeom>
              <a:avLst/>
              <a:gdLst>
                <a:gd name="T0" fmla="*/ 592 w 592"/>
                <a:gd name="T1" fmla="*/ 142 h 263"/>
                <a:gd name="T2" fmla="*/ 31 w 592"/>
                <a:gd name="T3" fmla="*/ 263 h 263"/>
                <a:gd name="T4" fmla="*/ 0 w 592"/>
                <a:gd name="T5" fmla="*/ 121 h 263"/>
                <a:gd name="T6" fmla="*/ 561 w 592"/>
                <a:gd name="T7" fmla="*/ 0 h 263"/>
                <a:gd name="T8" fmla="*/ 592 w 592"/>
                <a:gd name="T9" fmla="*/ 142 h 263"/>
              </a:gdLst>
              <a:ahLst/>
              <a:cxnLst>
                <a:cxn ang="0">
                  <a:pos x="T0" y="T1"/>
                </a:cxn>
                <a:cxn ang="0">
                  <a:pos x="T2" y="T3"/>
                </a:cxn>
                <a:cxn ang="0">
                  <a:pos x="T4" y="T5"/>
                </a:cxn>
                <a:cxn ang="0">
                  <a:pos x="T6" y="T7"/>
                </a:cxn>
                <a:cxn ang="0">
                  <a:pos x="T8" y="T9"/>
                </a:cxn>
              </a:cxnLst>
              <a:rect l="0" t="0" r="r" b="b"/>
              <a:pathLst>
                <a:path w="592" h="263">
                  <a:moveTo>
                    <a:pt x="592" y="142"/>
                  </a:moveTo>
                  <a:lnTo>
                    <a:pt x="31" y="263"/>
                  </a:lnTo>
                  <a:lnTo>
                    <a:pt x="0" y="121"/>
                  </a:lnTo>
                  <a:lnTo>
                    <a:pt x="561" y="0"/>
                  </a:lnTo>
                  <a:lnTo>
                    <a:pt x="592" y="14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8" name="Freeform 76">
              <a:extLst>
                <a:ext uri="{FF2B5EF4-FFF2-40B4-BE49-F238E27FC236}">
                  <a16:creationId xmlns:a16="http://schemas.microsoft.com/office/drawing/2014/main" id="{3B439768-5BBC-44BE-915F-46E294302549}"/>
                </a:ext>
              </a:extLst>
            </p:cNvPr>
            <p:cNvSpPr>
              <a:spLocks/>
            </p:cNvSpPr>
            <p:nvPr/>
          </p:nvSpPr>
          <p:spPr bwMode="auto">
            <a:xfrm>
              <a:off x="5997575" y="4706938"/>
              <a:ext cx="128588" cy="127000"/>
            </a:xfrm>
            <a:custGeom>
              <a:avLst/>
              <a:gdLst>
                <a:gd name="T0" fmla="*/ 32 w 34"/>
                <a:gd name="T1" fmla="*/ 14 h 34"/>
                <a:gd name="T2" fmla="*/ 13 w 34"/>
                <a:gd name="T3" fmla="*/ 2 h 34"/>
                <a:gd name="T4" fmla="*/ 2 w 34"/>
                <a:gd name="T5" fmla="*/ 20 h 34"/>
                <a:gd name="T6" fmla="*/ 20 w 34"/>
                <a:gd name="T7" fmla="*/ 32 h 34"/>
                <a:gd name="T8" fmla="*/ 32 w 34"/>
                <a:gd name="T9" fmla="*/ 14 h 34"/>
              </a:gdLst>
              <a:ahLst/>
              <a:cxnLst>
                <a:cxn ang="0">
                  <a:pos x="T0" y="T1"/>
                </a:cxn>
                <a:cxn ang="0">
                  <a:pos x="T2" y="T3"/>
                </a:cxn>
                <a:cxn ang="0">
                  <a:pos x="T4" y="T5"/>
                </a:cxn>
                <a:cxn ang="0">
                  <a:pos x="T6" y="T7"/>
                </a:cxn>
                <a:cxn ang="0">
                  <a:pos x="T8" y="T9"/>
                </a:cxn>
              </a:cxnLst>
              <a:rect l="0" t="0" r="r" b="b"/>
              <a:pathLst>
                <a:path w="34" h="34">
                  <a:moveTo>
                    <a:pt x="32" y="14"/>
                  </a:moveTo>
                  <a:cubicBezTo>
                    <a:pt x="30" y="5"/>
                    <a:pt x="22" y="0"/>
                    <a:pt x="13" y="2"/>
                  </a:cubicBezTo>
                  <a:cubicBezTo>
                    <a:pt x="5" y="4"/>
                    <a:pt x="0" y="12"/>
                    <a:pt x="2" y="20"/>
                  </a:cubicBezTo>
                  <a:cubicBezTo>
                    <a:pt x="3" y="28"/>
                    <a:pt x="12" y="34"/>
                    <a:pt x="20" y="32"/>
                  </a:cubicBezTo>
                  <a:cubicBezTo>
                    <a:pt x="28" y="30"/>
                    <a:pt x="34" y="22"/>
                    <a:pt x="32" y="14"/>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9" name="Freeform 77">
              <a:extLst>
                <a:ext uri="{FF2B5EF4-FFF2-40B4-BE49-F238E27FC236}">
                  <a16:creationId xmlns:a16="http://schemas.microsoft.com/office/drawing/2014/main" id="{3F7AD323-C1FA-4EE2-94D6-193B436EA266}"/>
                </a:ext>
              </a:extLst>
            </p:cNvPr>
            <p:cNvSpPr>
              <a:spLocks/>
            </p:cNvSpPr>
            <p:nvPr/>
          </p:nvSpPr>
          <p:spPr bwMode="auto">
            <a:xfrm>
              <a:off x="5903913" y="4668838"/>
              <a:ext cx="1608138" cy="2144713"/>
            </a:xfrm>
            <a:custGeom>
              <a:avLst/>
              <a:gdLst>
                <a:gd name="T0" fmla="*/ 1013 w 1013"/>
                <a:gd name="T1" fmla="*/ 1351 h 1351"/>
                <a:gd name="T2" fmla="*/ 319 w 1013"/>
                <a:gd name="T3" fmla="*/ 1351 h 1351"/>
                <a:gd name="T4" fmla="*/ 0 w 1013"/>
                <a:gd name="T5" fmla="*/ 144 h 1351"/>
                <a:gd name="T6" fmla="*/ 660 w 1013"/>
                <a:gd name="T7" fmla="*/ 0 h 1351"/>
                <a:gd name="T8" fmla="*/ 1013 w 1013"/>
                <a:gd name="T9" fmla="*/ 1351 h 1351"/>
              </a:gdLst>
              <a:ahLst/>
              <a:cxnLst>
                <a:cxn ang="0">
                  <a:pos x="T0" y="T1"/>
                </a:cxn>
                <a:cxn ang="0">
                  <a:pos x="T2" y="T3"/>
                </a:cxn>
                <a:cxn ang="0">
                  <a:pos x="T4" y="T5"/>
                </a:cxn>
                <a:cxn ang="0">
                  <a:pos x="T6" y="T7"/>
                </a:cxn>
                <a:cxn ang="0">
                  <a:pos x="T8" y="T9"/>
                </a:cxn>
              </a:cxnLst>
              <a:rect l="0" t="0" r="r" b="b"/>
              <a:pathLst>
                <a:path w="1013" h="1351">
                  <a:moveTo>
                    <a:pt x="1013" y="1351"/>
                  </a:moveTo>
                  <a:lnTo>
                    <a:pt x="319" y="1351"/>
                  </a:lnTo>
                  <a:lnTo>
                    <a:pt x="0" y="144"/>
                  </a:lnTo>
                  <a:lnTo>
                    <a:pt x="660" y="0"/>
                  </a:lnTo>
                  <a:lnTo>
                    <a:pt x="1013" y="1351"/>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軟正黑體" panose="020B0604030504040204" pitchFamily="34" charset="-120"/>
                <a:ea typeface="微軟正黑體" panose="020B0604030504040204" pitchFamily="34" charset="-120"/>
              </a:endParaRPr>
            </a:p>
          </p:txBody>
        </p:sp>
        <p:sp>
          <p:nvSpPr>
            <p:cNvPr id="50" name="Rectangle 38">
              <a:extLst>
                <a:ext uri="{FF2B5EF4-FFF2-40B4-BE49-F238E27FC236}">
                  <a16:creationId xmlns:a16="http://schemas.microsoft.com/office/drawing/2014/main" id="{FE1DE78D-80DB-4EEE-8720-06E66BB0BB3A}"/>
                </a:ext>
              </a:extLst>
            </p:cNvPr>
            <p:cNvSpPr>
              <a:spLocks noChangeArrowheads="1"/>
            </p:cNvSpPr>
            <p:nvPr/>
          </p:nvSpPr>
          <p:spPr bwMode="auto">
            <a:xfrm>
              <a:off x="2271713" y="1279663"/>
              <a:ext cx="2994025" cy="225425"/>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1" name="Rectangle 43">
              <a:extLst>
                <a:ext uri="{FF2B5EF4-FFF2-40B4-BE49-F238E27FC236}">
                  <a16:creationId xmlns:a16="http://schemas.microsoft.com/office/drawing/2014/main" id="{871CB027-7116-4408-868D-61213F1D43E1}"/>
                </a:ext>
              </a:extLst>
            </p:cNvPr>
            <p:cNvSpPr>
              <a:spLocks noChangeArrowheads="1"/>
            </p:cNvSpPr>
            <p:nvPr/>
          </p:nvSpPr>
          <p:spPr bwMode="auto">
            <a:xfrm>
              <a:off x="3816350" y="1568588"/>
              <a:ext cx="1449388"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2" name="Rectangle 44">
              <a:extLst>
                <a:ext uri="{FF2B5EF4-FFF2-40B4-BE49-F238E27FC236}">
                  <a16:creationId xmlns:a16="http://schemas.microsoft.com/office/drawing/2014/main" id="{2ACD6062-6A4A-4E35-B05B-39E7DE7B8428}"/>
                </a:ext>
              </a:extLst>
            </p:cNvPr>
            <p:cNvSpPr>
              <a:spLocks noChangeArrowheads="1"/>
            </p:cNvSpPr>
            <p:nvPr/>
          </p:nvSpPr>
          <p:spPr bwMode="auto">
            <a:xfrm>
              <a:off x="3816350" y="1700351"/>
              <a:ext cx="1449388"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3" name="Rectangle 47">
              <a:extLst>
                <a:ext uri="{FF2B5EF4-FFF2-40B4-BE49-F238E27FC236}">
                  <a16:creationId xmlns:a16="http://schemas.microsoft.com/office/drawing/2014/main" id="{EF05A734-FB8F-41F1-AF4E-6140A64C14BA}"/>
                </a:ext>
              </a:extLst>
            </p:cNvPr>
            <p:cNvSpPr>
              <a:spLocks noChangeArrowheads="1"/>
            </p:cNvSpPr>
            <p:nvPr/>
          </p:nvSpPr>
          <p:spPr bwMode="auto">
            <a:xfrm>
              <a:off x="2271713" y="1568588"/>
              <a:ext cx="1322388"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4" name="Rectangle 48">
              <a:extLst>
                <a:ext uri="{FF2B5EF4-FFF2-40B4-BE49-F238E27FC236}">
                  <a16:creationId xmlns:a16="http://schemas.microsoft.com/office/drawing/2014/main" id="{AC9DC7C5-C9C9-45A9-962B-C01142107441}"/>
                </a:ext>
              </a:extLst>
            </p:cNvPr>
            <p:cNvSpPr>
              <a:spLocks noChangeArrowheads="1"/>
            </p:cNvSpPr>
            <p:nvPr/>
          </p:nvSpPr>
          <p:spPr bwMode="auto">
            <a:xfrm>
              <a:off x="2271713" y="1700351"/>
              <a:ext cx="1322388"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grpSp>
      <p:sp>
        <p:nvSpPr>
          <p:cNvPr id="55" name="MH_SubTitle_1">
            <a:extLst>
              <a:ext uri="{FF2B5EF4-FFF2-40B4-BE49-F238E27FC236}">
                <a16:creationId xmlns:a16="http://schemas.microsoft.com/office/drawing/2014/main" id="{263CD35A-B67A-437F-8D01-40B137DEFE02}"/>
              </a:ext>
            </a:extLst>
          </p:cNvPr>
          <p:cNvSpPr/>
          <p:nvPr>
            <p:custDataLst>
              <p:tags r:id="rId1"/>
            </p:custDataLst>
          </p:nvPr>
        </p:nvSpPr>
        <p:spPr>
          <a:xfrm>
            <a:off x="3831421" y="400618"/>
            <a:ext cx="3537295" cy="774278"/>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C00000"/>
          </a:solidFill>
          <a:ln w="25400" cap="flat" cmpd="sng" algn="ctr">
            <a:noFill/>
            <a:prstDash val="solid"/>
          </a:ln>
          <a:effectLst/>
        </p:spPr>
        <p:txBody>
          <a:bodyPr lIns="0" tIns="0" rIns="0" bIns="0" anchor="ctr">
            <a:no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結婚補助</a:t>
            </a:r>
          </a:p>
          <a:p>
            <a:pPr algn="ctr"/>
            <a:r>
              <a:rPr lang="en-US" altLang="zh-TW" sz="2000" b="1" dirty="0" smtClean="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3,000</a:t>
            </a:r>
            <a:r>
              <a:rPr lang="zh-TW" altLang="en-US" sz="2000"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元</a:t>
            </a:r>
            <a:r>
              <a:rPr lang="en-US" altLang="zh-TW" sz="2000"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a:t>
            </a:r>
            <a:r>
              <a:rPr lang="zh-TW" altLang="en-US" sz="2000"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對</a:t>
            </a:r>
          </a:p>
        </p:txBody>
      </p:sp>
      <p:sp>
        <p:nvSpPr>
          <p:cNvPr id="56" name="MH_Other_1">
            <a:extLst>
              <a:ext uri="{FF2B5EF4-FFF2-40B4-BE49-F238E27FC236}">
                <a16:creationId xmlns:a16="http://schemas.microsoft.com/office/drawing/2014/main" id="{1DF9E346-D5D4-4910-8A88-F9C5D4897AFF}"/>
              </a:ext>
            </a:extLst>
          </p:cNvPr>
          <p:cNvSpPr/>
          <p:nvPr>
            <p:custDataLst>
              <p:tags r:id="rId2"/>
            </p:custDataLst>
          </p:nvPr>
        </p:nvSpPr>
        <p:spPr>
          <a:xfrm>
            <a:off x="3221841" y="400618"/>
            <a:ext cx="695007" cy="774278"/>
          </a:xfrm>
          <a:prstGeom prst="ellipse">
            <a:avLst/>
          </a:prstGeom>
          <a:solidFill>
            <a:srgbClr val="FFFFFF"/>
          </a:solidFill>
          <a:ln w="57150" cap="flat" cmpd="sng" algn="ctr">
            <a:solidFill>
              <a:srgbClr val="C00000"/>
            </a:solidFill>
            <a:prstDash val="solid"/>
          </a:ln>
          <a:effectLst/>
        </p:spPr>
        <p:txBody>
          <a:bodyPr lIns="0" tIns="0" rIns="0" bIns="0" anchor="ctr"/>
          <a:lstStyle/>
          <a:p>
            <a:pPr algn="ctr">
              <a:defRPr/>
            </a:pPr>
            <a:r>
              <a:rPr lang="en-US" altLang="zh-CN" sz="3200" kern="0" dirty="0">
                <a:solidFill>
                  <a:srgbClr val="C00000"/>
                </a:solidFill>
                <a:latin typeface="微軟正黑體" panose="020B0604030504040204" pitchFamily="34" charset="-120"/>
                <a:ea typeface="微軟正黑體" panose="020B0604030504040204" pitchFamily="34" charset="-120"/>
                <a:sym typeface="Arial" panose="020B0604020202020204" pitchFamily="34" charset="0"/>
              </a:rPr>
              <a:t>1</a:t>
            </a:r>
          </a:p>
        </p:txBody>
      </p:sp>
      <p:sp>
        <p:nvSpPr>
          <p:cNvPr id="57" name="MH_SubTitle_2">
            <a:extLst>
              <a:ext uri="{FF2B5EF4-FFF2-40B4-BE49-F238E27FC236}">
                <a16:creationId xmlns:a16="http://schemas.microsoft.com/office/drawing/2014/main" id="{E4B56BB8-72E9-4FDD-AFF2-ED025FB117FD}"/>
              </a:ext>
            </a:extLst>
          </p:cNvPr>
          <p:cNvSpPr/>
          <p:nvPr>
            <p:custDataLst>
              <p:tags r:id="rId3"/>
            </p:custDataLst>
          </p:nvPr>
        </p:nvSpPr>
        <p:spPr>
          <a:xfrm>
            <a:off x="3831421" y="1363235"/>
            <a:ext cx="3537295" cy="774278"/>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bg1">
              <a:lumMod val="75000"/>
            </a:schemeClr>
          </a:solidFill>
          <a:ln w="25400" cap="flat" cmpd="sng" algn="ctr">
            <a:noFill/>
            <a:prstDash val="solid"/>
          </a:ln>
          <a:effectLst/>
        </p:spPr>
        <p:txBody>
          <a:bodyPr lIns="0" tIns="0" rIns="0" bIns="0" anchor="ctr">
            <a:noAutofit/>
          </a:bodyPr>
          <a:lstStyle/>
          <a:p>
            <a:pPr lvl="0" algn="ct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新生兒祝賀</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禮金</a:t>
            </a:r>
            <a:endParaRPr lang="en-US" altLang="zh-TW"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a:p>
            <a:pPr lvl="0" algn="ct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3,000</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元</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人</a:t>
            </a:r>
          </a:p>
        </p:txBody>
      </p:sp>
      <p:sp>
        <p:nvSpPr>
          <p:cNvPr id="58" name="MH_Other_2">
            <a:extLst>
              <a:ext uri="{FF2B5EF4-FFF2-40B4-BE49-F238E27FC236}">
                <a16:creationId xmlns:a16="http://schemas.microsoft.com/office/drawing/2014/main" id="{8A57B937-B575-440C-BCCD-241580726637}"/>
              </a:ext>
            </a:extLst>
          </p:cNvPr>
          <p:cNvSpPr/>
          <p:nvPr>
            <p:custDataLst>
              <p:tags r:id="rId4"/>
            </p:custDataLst>
          </p:nvPr>
        </p:nvSpPr>
        <p:spPr>
          <a:xfrm>
            <a:off x="3221841" y="1363235"/>
            <a:ext cx="695007" cy="774278"/>
          </a:xfrm>
          <a:prstGeom prst="ellipse">
            <a:avLst/>
          </a:prstGeom>
          <a:solidFill>
            <a:srgbClr val="FFFFFF"/>
          </a:solidFill>
          <a:ln w="57150" cap="flat" cmpd="sng" algn="ctr">
            <a:solidFill>
              <a:schemeClr val="bg1">
                <a:lumMod val="75000"/>
              </a:schemeClr>
            </a:solidFill>
            <a:prstDash val="solid"/>
          </a:ln>
          <a:effectLst/>
        </p:spPr>
        <p:txBody>
          <a:bodyPr lIns="0" tIns="0" rIns="0" bIns="0" anchor="ctr"/>
          <a:lstStyle/>
          <a:p>
            <a:pPr algn="ctr">
              <a:defRPr/>
            </a:pPr>
            <a:r>
              <a:rPr lang="en-US" altLang="zh-CN" sz="3200" kern="0"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2</a:t>
            </a:r>
          </a:p>
        </p:txBody>
      </p:sp>
      <p:sp>
        <p:nvSpPr>
          <p:cNvPr id="59" name="MH_SubTitle_3">
            <a:extLst>
              <a:ext uri="{FF2B5EF4-FFF2-40B4-BE49-F238E27FC236}">
                <a16:creationId xmlns:a16="http://schemas.microsoft.com/office/drawing/2014/main" id="{3C2C803C-16DF-462A-8A77-040E8C42888F}"/>
              </a:ext>
            </a:extLst>
          </p:cNvPr>
          <p:cNvSpPr/>
          <p:nvPr>
            <p:custDataLst>
              <p:tags r:id="rId5"/>
            </p:custDataLst>
          </p:nvPr>
        </p:nvSpPr>
        <p:spPr>
          <a:xfrm>
            <a:off x="3831421" y="2325853"/>
            <a:ext cx="3537295" cy="774278"/>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C00000"/>
          </a:solidFill>
          <a:ln w="25400" cap="flat" cmpd="sng" algn="ctr">
            <a:noFill/>
            <a:prstDash val="solid"/>
          </a:ln>
          <a:effectLst/>
        </p:spPr>
        <p:txBody>
          <a:bodyPr lIns="0" tIns="0" rIns="0" bIns="0" anchor="ctr">
            <a:no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子女教育獎助學金</a:t>
            </a:r>
          </a:p>
          <a:p>
            <a:pPr algn="ctr"/>
            <a:r>
              <a:rPr lang="en-US" altLang="zh-TW" sz="2000" b="1" dirty="0" smtClean="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500~9,500</a:t>
            </a:r>
            <a:r>
              <a:rPr lang="zh-TW" altLang="en-US" sz="2000"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元</a:t>
            </a:r>
          </a:p>
        </p:txBody>
      </p:sp>
      <p:sp>
        <p:nvSpPr>
          <p:cNvPr id="60" name="MH_Other_3">
            <a:extLst>
              <a:ext uri="{FF2B5EF4-FFF2-40B4-BE49-F238E27FC236}">
                <a16:creationId xmlns:a16="http://schemas.microsoft.com/office/drawing/2014/main" id="{6966D584-9AFC-4B48-B88A-51C33830F081}"/>
              </a:ext>
            </a:extLst>
          </p:cNvPr>
          <p:cNvSpPr/>
          <p:nvPr>
            <p:custDataLst>
              <p:tags r:id="rId6"/>
            </p:custDataLst>
          </p:nvPr>
        </p:nvSpPr>
        <p:spPr>
          <a:xfrm>
            <a:off x="3221841" y="2325853"/>
            <a:ext cx="695007" cy="774278"/>
          </a:xfrm>
          <a:prstGeom prst="ellipse">
            <a:avLst/>
          </a:prstGeom>
          <a:solidFill>
            <a:srgbClr val="FFFFFF"/>
          </a:solidFill>
          <a:ln w="57150" cap="flat" cmpd="sng" algn="ctr">
            <a:solidFill>
              <a:srgbClr val="C00000"/>
            </a:solidFill>
            <a:prstDash val="solid"/>
          </a:ln>
          <a:effectLst/>
        </p:spPr>
        <p:txBody>
          <a:bodyPr lIns="0" tIns="0" rIns="0" bIns="0" anchor="ctr"/>
          <a:lstStyle/>
          <a:p>
            <a:pPr algn="ctr">
              <a:defRPr/>
            </a:pPr>
            <a:r>
              <a:rPr lang="en-US" altLang="zh-CN" sz="3200" kern="0" dirty="0">
                <a:solidFill>
                  <a:srgbClr val="C00000"/>
                </a:solidFill>
                <a:latin typeface="微軟正黑體" panose="020B0604030504040204" pitchFamily="34" charset="-120"/>
                <a:ea typeface="微軟正黑體" panose="020B0604030504040204" pitchFamily="34" charset="-120"/>
                <a:sym typeface="Arial" panose="020B0604020202020204" pitchFamily="34" charset="0"/>
              </a:rPr>
              <a:t>3</a:t>
            </a:r>
          </a:p>
        </p:txBody>
      </p:sp>
      <p:sp>
        <p:nvSpPr>
          <p:cNvPr id="61" name="MH_SubTitle_4">
            <a:extLst>
              <a:ext uri="{FF2B5EF4-FFF2-40B4-BE49-F238E27FC236}">
                <a16:creationId xmlns:a16="http://schemas.microsoft.com/office/drawing/2014/main" id="{4F56DB4A-8C9E-46BF-BF64-C80A52EDE111}"/>
              </a:ext>
            </a:extLst>
          </p:cNvPr>
          <p:cNvSpPr/>
          <p:nvPr>
            <p:custDataLst>
              <p:tags r:id="rId7"/>
            </p:custDataLst>
          </p:nvPr>
        </p:nvSpPr>
        <p:spPr>
          <a:xfrm>
            <a:off x="8276752" y="400618"/>
            <a:ext cx="3537295" cy="774278"/>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bg1">
              <a:lumMod val="75000"/>
            </a:schemeClr>
          </a:solidFill>
          <a:ln w="25400" cap="flat" cmpd="sng" algn="ctr">
            <a:noFill/>
            <a:prstDash val="solid"/>
          </a:ln>
          <a:effectLst/>
        </p:spPr>
        <p:txBody>
          <a:bodyPr lIns="0" tIns="0" rIns="0" bIns="0" anchor="ctr">
            <a:noAutofit/>
          </a:bodyPr>
          <a:lstStyle/>
          <a:p>
            <a:pPr lvl="0" algn="ct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年終摸彩</a:t>
            </a:r>
          </a:p>
        </p:txBody>
      </p:sp>
      <p:sp>
        <p:nvSpPr>
          <p:cNvPr id="62" name="MH_Other_4">
            <a:extLst>
              <a:ext uri="{FF2B5EF4-FFF2-40B4-BE49-F238E27FC236}">
                <a16:creationId xmlns:a16="http://schemas.microsoft.com/office/drawing/2014/main" id="{8B4BD4B6-C316-4F78-8726-F9FF8D7DD2F3}"/>
              </a:ext>
            </a:extLst>
          </p:cNvPr>
          <p:cNvSpPr/>
          <p:nvPr>
            <p:custDataLst>
              <p:tags r:id="rId8"/>
            </p:custDataLst>
          </p:nvPr>
        </p:nvSpPr>
        <p:spPr>
          <a:xfrm>
            <a:off x="7667171" y="400618"/>
            <a:ext cx="695007" cy="774278"/>
          </a:xfrm>
          <a:prstGeom prst="ellipse">
            <a:avLst/>
          </a:prstGeom>
          <a:solidFill>
            <a:srgbClr val="FFFFFF"/>
          </a:solidFill>
          <a:ln w="57150" cap="flat" cmpd="sng" algn="ctr">
            <a:solidFill>
              <a:schemeClr val="bg1">
                <a:lumMod val="75000"/>
              </a:schemeClr>
            </a:solidFill>
            <a:prstDash val="solid"/>
          </a:ln>
          <a:effectLst/>
        </p:spPr>
        <p:txBody>
          <a:bodyPr lIns="0" tIns="0" rIns="0" bIns="0" anchor="ctr"/>
          <a:lstStyle/>
          <a:p>
            <a:pPr algn="ctr">
              <a:defRPr/>
            </a:pPr>
            <a:r>
              <a:rPr lang="en-US" altLang="zh-CN" sz="3200" kern="0"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4</a:t>
            </a:r>
          </a:p>
        </p:txBody>
      </p:sp>
      <p:sp>
        <p:nvSpPr>
          <p:cNvPr id="63" name="MH_SubTitle_3">
            <a:extLst>
              <a:ext uri="{FF2B5EF4-FFF2-40B4-BE49-F238E27FC236}">
                <a16:creationId xmlns:a16="http://schemas.microsoft.com/office/drawing/2014/main" id="{3C2C803C-16DF-462A-8A77-040E8C42888F}"/>
              </a:ext>
            </a:extLst>
          </p:cNvPr>
          <p:cNvSpPr/>
          <p:nvPr>
            <p:custDataLst>
              <p:tags r:id="rId9"/>
            </p:custDataLst>
          </p:nvPr>
        </p:nvSpPr>
        <p:spPr>
          <a:xfrm>
            <a:off x="8264851" y="1389965"/>
            <a:ext cx="3537295" cy="774278"/>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C00000"/>
          </a:solidFill>
          <a:ln w="25400" cap="flat" cmpd="sng" algn="ctr">
            <a:noFill/>
            <a:prstDash val="solid"/>
          </a:ln>
          <a:effectLst/>
        </p:spPr>
        <p:txBody>
          <a:bodyPr lIns="0" tIns="0" rIns="0" bIns="0" anchor="ctr">
            <a:noAutofit/>
          </a:bodyPr>
          <a:lstStyle/>
          <a:p>
            <a:pPr lvl="0" algn="ctr"/>
            <a:r>
              <a:rPr lang="zh-TW" altLang="en-US" sz="2800"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附設幼兒園</a:t>
            </a:r>
          </a:p>
        </p:txBody>
      </p:sp>
      <p:sp>
        <p:nvSpPr>
          <p:cNvPr id="64" name="MH_Other_3">
            <a:extLst>
              <a:ext uri="{FF2B5EF4-FFF2-40B4-BE49-F238E27FC236}">
                <a16:creationId xmlns:a16="http://schemas.microsoft.com/office/drawing/2014/main" id="{6966D584-9AFC-4B48-B88A-51C33830F081}"/>
              </a:ext>
            </a:extLst>
          </p:cNvPr>
          <p:cNvSpPr/>
          <p:nvPr>
            <p:custDataLst>
              <p:tags r:id="rId10"/>
            </p:custDataLst>
          </p:nvPr>
        </p:nvSpPr>
        <p:spPr>
          <a:xfrm>
            <a:off x="7655272" y="1389965"/>
            <a:ext cx="695007" cy="774278"/>
          </a:xfrm>
          <a:prstGeom prst="ellipse">
            <a:avLst/>
          </a:prstGeom>
          <a:solidFill>
            <a:srgbClr val="FFFFFF"/>
          </a:solidFill>
          <a:ln w="57150" cap="flat" cmpd="sng" algn="ctr">
            <a:solidFill>
              <a:srgbClr val="C00000"/>
            </a:solidFill>
            <a:prstDash val="solid"/>
          </a:ln>
          <a:effectLst/>
        </p:spPr>
        <p:txBody>
          <a:bodyPr lIns="0" tIns="0" rIns="0" bIns="0" anchor="ctr"/>
          <a:lstStyle/>
          <a:p>
            <a:pPr algn="ctr">
              <a:defRPr/>
            </a:pPr>
            <a:r>
              <a:rPr lang="en-US" altLang="zh-CN" sz="3200" kern="0" dirty="0" smtClean="0">
                <a:solidFill>
                  <a:srgbClr val="C00000"/>
                </a:solidFill>
                <a:latin typeface="微軟正黑體" panose="020B0604030504040204" pitchFamily="34" charset="-120"/>
                <a:ea typeface="微軟正黑體" panose="020B0604030504040204" pitchFamily="34" charset="-120"/>
                <a:sym typeface="Arial" panose="020B0604020202020204" pitchFamily="34" charset="0"/>
              </a:rPr>
              <a:t>5</a:t>
            </a:r>
            <a:endParaRPr lang="en-US" altLang="zh-CN" sz="3200" kern="0" dirty="0">
              <a:solidFill>
                <a:srgbClr val="C00000"/>
              </a:solidFill>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65" name="MH_SubTitle_4">
            <a:extLst>
              <a:ext uri="{FF2B5EF4-FFF2-40B4-BE49-F238E27FC236}">
                <a16:creationId xmlns:a16="http://schemas.microsoft.com/office/drawing/2014/main" id="{4F56DB4A-8C9E-46BF-BF64-C80A52EDE111}"/>
              </a:ext>
            </a:extLst>
          </p:cNvPr>
          <p:cNvSpPr/>
          <p:nvPr>
            <p:custDataLst>
              <p:tags r:id="rId11"/>
            </p:custDataLst>
          </p:nvPr>
        </p:nvSpPr>
        <p:spPr>
          <a:xfrm>
            <a:off x="8264853" y="2343170"/>
            <a:ext cx="3537295" cy="774278"/>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bg1">
              <a:lumMod val="75000"/>
            </a:schemeClr>
          </a:solidFill>
          <a:ln w="25400" cap="flat" cmpd="sng" algn="ctr">
            <a:noFill/>
            <a:prstDash val="solid"/>
          </a:ln>
          <a:effectLst/>
        </p:spPr>
        <p:txBody>
          <a:bodyPr lIns="0" tIns="0" rIns="0" bIns="0" anchor="ctr">
            <a:noAutofit/>
          </a:bodyPr>
          <a:lstStyle/>
          <a:p>
            <a:pPr lvl="0" algn="ct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交通</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福利</a:t>
            </a:r>
            <a:endParaRPr lang="en-US" altLang="zh-TW"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a:p>
            <a:pPr lvl="0" algn="ct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22</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條線</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上下班交通車</a:t>
            </a:r>
          </a:p>
        </p:txBody>
      </p:sp>
      <p:sp>
        <p:nvSpPr>
          <p:cNvPr id="66" name="MH_Other_4">
            <a:extLst>
              <a:ext uri="{FF2B5EF4-FFF2-40B4-BE49-F238E27FC236}">
                <a16:creationId xmlns:a16="http://schemas.microsoft.com/office/drawing/2014/main" id="{8B4BD4B6-C316-4F78-8726-F9FF8D7DD2F3}"/>
              </a:ext>
            </a:extLst>
          </p:cNvPr>
          <p:cNvSpPr/>
          <p:nvPr>
            <p:custDataLst>
              <p:tags r:id="rId12"/>
            </p:custDataLst>
          </p:nvPr>
        </p:nvSpPr>
        <p:spPr>
          <a:xfrm>
            <a:off x="7655273" y="2343170"/>
            <a:ext cx="695007" cy="774278"/>
          </a:xfrm>
          <a:prstGeom prst="ellipse">
            <a:avLst/>
          </a:prstGeom>
          <a:solidFill>
            <a:srgbClr val="FFFFFF"/>
          </a:solidFill>
          <a:ln w="57150" cap="flat" cmpd="sng" algn="ctr">
            <a:solidFill>
              <a:schemeClr val="bg1">
                <a:lumMod val="75000"/>
              </a:schemeClr>
            </a:solidFill>
            <a:prstDash val="solid"/>
          </a:ln>
          <a:effectLst/>
        </p:spPr>
        <p:txBody>
          <a:bodyPr lIns="0" tIns="0" rIns="0" bIns="0" anchor="ctr"/>
          <a:lstStyle/>
          <a:p>
            <a:pPr algn="ctr">
              <a:defRPr/>
            </a:pPr>
            <a:r>
              <a:rPr lang="en-US" altLang="zh-CN" sz="3200" kern="0"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6</a:t>
            </a:r>
          </a:p>
        </p:txBody>
      </p:sp>
      <p:sp>
        <p:nvSpPr>
          <p:cNvPr id="69" name="文本框 54">
            <a:extLst>
              <a:ext uri="{FF2B5EF4-FFF2-40B4-BE49-F238E27FC236}">
                <a16:creationId xmlns:a16="http://schemas.microsoft.com/office/drawing/2014/main" id="{5DEADB1C-356A-4DD3-B7A1-018BBBE0B6D1}"/>
              </a:ext>
            </a:extLst>
          </p:cNvPr>
          <p:cNvSpPr txBox="1"/>
          <p:nvPr/>
        </p:nvSpPr>
        <p:spPr>
          <a:xfrm>
            <a:off x="936429" y="4162538"/>
            <a:ext cx="2259752" cy="707886"/>
          </a:xfrm>
          <a:prstGeom prst="rect">
            <a:avLst/>
          </a:prstGeom>
          <a:noFill/>
        </p:spPr>
        <p:txBody>
          <a:bodyPr wrap="square" rtlCol="0">
            <a:spAutoFit/>
          </a:bodyPr>
          <a:lstStyle>
            <a:defPPr>
              <a:defRPr lang="zh-CN"/>
            </a:defPPr>
            <a:lvl1pPr>
              <a:defRPr sz="5500">
                <a:solidFill>
                  <a:schemeClr val="bg1"/>
                </a:solidFill>
                <a:latin typeface="方正正粗黑简体" panose="02000000000000000000" pitchFamily="2" charset="-122"/>
                <a:ea typeface="方正正粗黑简体" panose="02000000000000000000" pitchFamily="2" charset="-122"/>
              </a:defRPr>
            </a:lvl1pPr>
          </a:lstStyle>
          <a:p>
            <a:pPr algn="ctr" defTabSz="685800"/>
            <a:r>
              <a:rPr lang="zh-TW" altLang="en-US" sz="4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其他福利</a:t>
            </a:r>
            <a:endParaRPr lang="zh-CN" altLang="en-US" sz="4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72" name="Picture 4" descr="鋼幼1"/>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4490501" y="4178603"/>
            <a:ext cx="3150830" cy="227699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文字方塊 73"/>
          <p:cNvSpPr txBox="1"/>
          <p:nvPr/>
        </p:nvSpPr>
        <p:spPr>
          <a:xfrm>
            <a:off x="5357936" y="6431052"/>
            <a:ext cx="1374440" cy="523220"/>
          </a:xfrm>
          <a:prstGeom prst="rect">
            <a:avLst/>
          </a:prstGeom>
          <a:noFill/>
        </p:spPr>
        <p:txBody>
          <a:bodyPr wrap="square" rtlCol="0">
            <a:spAutoFit/>
          </a:bodyPr>
          <a:lstStyle/>
          <a:p>
            <a:pPr lvl="0" algn="ct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rPr>
              <a:t>幼兒園</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Arial" panose="020B0604020202020204" pitchFamily="34" charset="0"/>
            </a:endParaRPr>
          </a:p>
        </p:txBody>
      </p:sp>
      <p:grpSp>
        <p:nvGrpSpPr>
          <p:cNvPr id="2" name="群組 1"/>
          <p:cNvGrpSpPr/>
          <p:nvPr/>
        </p:nvGrpSpPr>
        <p:grpSpPr>
          <a:xfrm>
            <a:off x="7774181" y="4371810"/>
            <a:ext cx="4174852" cy="1987671"/>
            <a:chOff x="8398511" y="3988970"/>
            <a:chExt cx="5471703" cy="2629104"/>
          </a:xfrm>
        </p:grpSpPr>
        <p:grpSp>
          <p:nvGrpSpPr>
            <p:cNvPr id="293" name="iŝļíḍe">
              <a:extLst>
                <a:ext uri="{FF2B5EF4-FFF2-40B4-BE49-F238E27FC236}">
                  <a16:creationId xmlns:a16="http://schemas.microsoft.com/office/drawing/2014/main" id="{DA99EC47-6FD8-4381-A648-322F1AD13BB7}"/>
                </a:ext>
              </a:extLst>
            </p:cNvPr>
            <p:cNvGrpSpPr/>
            <p:nvPr/>
          </p:nvGrpSpPr>
          <p:grpSpPr>
            <a:xfrm>
              <a:off x="8398511" y="4135581"/>
              <a:ext cx="5471703" cy="2482493"/>
              <a:chOff x="-6921494" y="6495236"/>
              <a:chExt cx="6143627" cy="2908011"/>
            </a:xfrm>
          </p:grpSpPr>
          <p:sp>
            <p:nvSpPr>
              <p:cNvPr id="294" name="îS1îdè">
                <a:extLst>
                  <a:ext uri="{FF2B5EF4-FFF2-40B4-BE49-F238E27FC236}">
                    <a16:creationId xmlns:a16="http://schemas.microsoft.com/office/drawing/2014/main" id="{CE8EBCF6-BC2E-4EC2-98B7-E58F4A090EF9}"/>
                  </a:ext>
                </a:extLst>
              </p:cNvPr>
              <p:cNvSpPr/>
              <p:nvPr/>
            </p:nvSpPr>
            <p:spPr bwMode="auto">
              <a:xfrm>
                <a:off x="-6905619" y="6512699"/>
                <a:ext cx="6110289" cy="2876553"/>
              </a:xfrm>
              <a:custGeom>
                <a:avLst/>
                <a:gdLst>
                  <a:gd name="T0" fmla="*/ 3339 w 3849"/>
                  <a:gd name="T1" fmla="*/ 292 h 1812"/>
                  <a:gd name="T2" fmla="*/ 3849 w 3849"/>
                  <a:gd name="T3" fmla="*/ 1747 h 1812"/>
                  <a:gd name="T4" fmla="*/ 2557 w 3849"/>
                  <a:gd name="T5" fmla="*/ 1455 h 1812"/>
                  <a:gd name="T6" fmla="*/ 1428 w 3849"/>
                  <a:gd name="T7" fmla="*/ 1812 h 1812"/>
                  <a:gd name="T8" fmla="*/ 0 w 3849"/>
                  <a:gd name="T9" fmla="*/ 1610 h 1812"/>
                  <a:gd name="T10" fmla="*/ 469 w 3849"/>
                  <a:gd name="T11" fmla="*/ 182 h 1812"/>
                  <a:gd name="T12" fmla="*/ 1557 w 3849"/>
                  <a:gd name="T13" fmla="*/ 319 h 1812"/>
                  <a:gd name="T14" fmla="*/ 2401 w 3849"/>
                  <a:gd name="T15" fmla="*/ 0 h 1812"/>
                  <a:gd name="T16" fmla="*/ 3339 w 3849"/>
                  <a:gd name="T17" fmla="*/ 292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9" h="1812">
                    <a:moveTo>
                      <a:pt x="3339" y="292"/>
                    </a:moveTo>
                    <a:lnTo>
                      <a:pt x="3849" y="1747"/>
                    </a:lnTo>
                    <a:lnTo>
                      <a:pt x="2557" y="1455"/>
                    </a:lnTo>
                    <a:lnTo>
                      <a:pt x="1428" y="1812"/>
                    </a:lnTo>
                    <a:lnTo>
                      <a:pt x="0" y="1610"/>
                    </a:lnTo>
                    <a:lnTo>
                      <a:pt x="469" y="182"/>
                    </a:lnTo>
                    <a:lnTo>
                      <a:pt x="1557" y="319"/>
                    </a:lnTo>
                    <a:lnTo>
                      <a:pt x="2401" y="0"/>
                    </a:lnTo>
                    <a:lnTo>
                      <a:pt x="3339" y="2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95" name="í$ḷïḓè">
                <a:extLst>
                  <a:ext uri="{FF2B5EF4-FFF2-40B4-BE49-F238E27FC236}">
                    <a16:creationId xmlns:a16="http://schemas.microsoft.com/office/drawing/2014/main" id="{4916109B-8F49-4ECB-B248-7387C8A91614}"/>
                  </a:ext>
                </a:extLst>
              </p:cNvPr>
              <p:cNvSpPr/>
              <p:nvPr/>
            </p:nvSpPr>
            <p:spPr bwMode="auto">
              <a:xfrm>
                <a:off x="-6921494" y="6495236"/>
                <a:ext cx="6143627" cy="2906714"/>
              </a:xfrm>
              <a:custGeom>
                <a:avLst/>
                <a:gdLst>
                  <a:gd name="T0" fmla="*/ 1567 w 3870"/>
                  <a:gd name="T1" fmla="*/ 321 h 1831"/>
                  <a:gd name="T2" fmla="*/ 475 w 3870"/>
                  <a:gd name="T3" fmla="*/ 183 h 1831"/>
                  <a:gd name="T4" fmla="*/ 0 w 3870"/>
                  <a:gd name="T5" fmla="*/ 1628 h 1831"/>
                  <a:gd name="T6" fmla="*/ 1439 w 3870"/>
                  <a:gd name="T7" fmla="*/ 1831 h 1831"/>
                  <a:gd name="T8" fmla="*/ 2567 w 3870"/>
                  <a:gd name="T9" fmla="*/ 1474 h 1831"/>
                  <a:gd name="T10" fmla="*/ 3870 w 3870"/>
                  <a:gd name="T11" fmla="*/ 1770 h 1831"/>
                  <a:gd name="T12" fmla="*/ 3354 w 3870"/>
                  <a:gd name="T13" fmla="*/ 296 h 1831"/>
                  <a:gd name="T14" fmla="*/ 2411 w 3870"/>
                  <a:gd name="T15" fmla="*/ 0 h 1831"/>
                  <a:gd name="T16" fmla="*/ 1567 w 3870"/>
                  <a:gd name="T17" fmla="*/ 321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0" h="1831">
                    <a:moveTo>
                      <a:pt x="1567" y="321"/>
                    </a:moveTo>
                    <a:lnTo>
                      <a:pt x="475" y="183"/>
                    </a:lnTo>
                    <a:lnTo>
                      <a:pt x="0" y="1628"/>
                    </a:lnTo>
                    <a:lnTo>
                      <a:pt x="1439" y="1831"/>
                    </a:lnTo>
                    <a:lnTo>
                      <a:pt x="2567" y="1474"/>
                    </a:lnTo>
                    <a:lnTo>
                      <a:pt x="3870" y="1770"/>
                    </a:lnTo>
                    <a:lnTo>
                      <a:pt x="3354" y="296"/>
                    </a:lnTo>
                    <a:lnTo>
                      <a:pt x="2411" y="0"/>
                    </a:lnTo>
                    <a:lnTo>
                      <a:pt x="1567" y="321"/>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96" name="iṩ1îḑe">
                <a:extLst>
                  <a:ext uri="{FF2B5EF4-FFF2-40B4-BE49-F238E27FC236}">
                    <a16:creationId xmlns:a16="http://schemas.microsoft.com/office/drawing/2014/main" id="{78F9AA78-86F6-44C2-A7B1-C93D540D4B19}"/>
                  </a:ext>
                </a:extLst>
              </p:cNvPr>
              <p:cNvSpPr/>
              <p:nvPr/>
            </p:nvSpPr>
            <p:spPr bwMode="auto">
              <a:xfrm>
                <a:off x="-3094031" y="6512699"/>
                <a:ext cx="2298701" cy="2773365"/>
              </a:xfrm>
              <a:custGeom>
                <a:avLst/>
                <a:gdLst>
                  <a:gd name="T0" fmla="*/ 109 w 1008"/>
                  <a:gd name="T1" fmla="*/ 1011 h 1214"/>
                  <a:gd name="T2" fmla="*/ 558 w 1008"/>
                  <a:gd name="T3" fmla="*/ 1112 h 1214"/>
                  <a:gd name="T4" fmla="*/ 1008 w 1008"/>
                  <a:gd name="T5" fmla="*/ 1214 h 1214"/>
                  <a:gd name="T6" fmla="*/ 830 w 1008"/>
                  <a:gd name="T7" fmla="*/ 709 h 1214"/>
                  <a:gd name="T8" fmla="*/ 653 w 1008"/>
                  <a:gd name="T9" fmla="*/ 203 h 1214"/>
                  <a:gd name="T10" fmla="*/ 327 w 1008"/>
                  <a:gd name="T11" fmla="*/ 101 h 1214"/>
                  <a:gd name="T12" fmla="*/ 0 w 1008"/>
                  <a:gd name="T13" fmla="*/ 0 h 1214"/>
                  <a:gd name="T14" fmla="*/ 54 w 1008"/>
                  <a:gd name="T15" fmla="*/ 505 h 1214"/>
                  <a:gd name="T16" fmla="*/ 109 w 1008"/>
                  <a:gd name="T17" fmla="*/ 1011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8" h="1214">
                    <a:moveTo>
                      <a:pt x="109" y="1011"/>
                    </a:moveTo>
                    <a:cubicBezTo>
                      <a:pt x="259" y="1045"/>
                      <a:pt x="409" y="1079"/>
                      <a:pt x="558" y="1112"/>
                    </a:cubicBezTo>
                    <a:cubicBezTo>
                      <a:pt x="708" y="1146"/>
                      <a:pt x="858" y="1180"/>
                      <a:pt x="1008" y="1214"/>
                    </a:cubicBezTo>
                    <a:cubicBezTo>
                      <a:pt x="949" y="1046"/>
                      <a:pt x="889" y="877"/>
                      <a:pt x="830" y="709"/>
                    </a:cubicBezTo>
                    <a:cubicBezTo>
                      <a:pt x="771" y="540"/>
                      <a:pt x="712" y="372"/>
                      <a:pt x="653" y="203"/>
                    </a:cubicBezTo>
                    <a:cubicBezTo>
                      <a:pt x="544" y="169"/>
                      <a:pt x="435" y="135"/>
                      <a:pt x="327" y="101"/>
                    </a:cubicBezTo>
                    <a:cubicBezTo>
                      <a:pt x="218" y="67"/>
                      <a:pt x="109" y="33"/>
                      <a:pt x="0" y="0"/>
                    </a:cubicBezTo>
                    <a:cubicBezTo>
                      <a:pt x="18" y="168"/>
                      <a:pt x="36" y="337"/>
                      <a:pt x="54" y="505"/>
                    </a:cubicBezTo>
                    <a:cubicBezTo>
                      <a:pt x="73" y="674"/>
                      <a:pt x="91" y="842"/>
                      <a:pt x="109" y="10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97" name="ïṣľïḍé">
                <a:extLst>
                  <a:ext uri="{FF2B5EF4-FFF2-40B4-BE49-F238E27FC236}">
                    <a16:creationId xmlns:a16="http://schemas.microsoft.com/office/drawing/2014/main" id="{09F71B3D-AE25-4592-BAFF-4A9B238523D8}"/>
                  </a:ext>
                </a:extLst>
              </p:cNvPr>
              <p:cNvSpPr/>
              <p:nvPr/>
            </p:nvSpPr>
            <p:spPr bwMode="auto">
              <a:xfrm>
                <a:off x="-3087681" y="6573025"/>
                <a:ext cx="2155826" cy="2624141"/>
              </a:xfrm>
              <a:custGeom>
                <a:avLst/>
                <a:gdLst>
                  <a:gd name="T0" fmla="*/ 103 w 945"/>
                  <a:gd name="T1" fmla="*/ 956 h 1148"/>
                  <a:gd name="T2" fmla="*/ 524 w 945"/>
                  <a:gd name="T3" fmla="*/ 1052 h 1148"/>
                  <a:gd name="T4" fmla="*/ 945 w 945"/>
                  <a:gd name="T5" fmla="*/ 1148 h 1148"/>
                  <a:gd name="T6" fmla="*/ 784 w 945"/>
                  <a:gd name="T7" fmla="*/ 670 h 1148"/>
                  <a:gd name="T8" fmla="*/ 623 w 945"/>
                  <a:gd name="T9" fmla="*/ 193 h 1148"/>
                  <a:gd name="T10" fmla="*/ 311 w 945"/>
                  <a:gd name="T11" fmla="*/ 96 h 1148"/>
                  <a:gd name="T12" fmla="*/ 0 w 945"/>
                  <a:gd name="T13" fmla="*/ 0 h 1148"/>
                  <a:gd name="T14" fmla="*/ 51 w 945"/>
                  <a:gd name="T15" fmla="*/ 478 h 1148"/>
                  <a:gd name="T16" fmla="*/ 103 w 945"/>
                  <a:gd name="T17" fmla="*/ 956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5" h="1148">
                    <a:moveTo>
                      <a:pt x="103" y="956"/>
                    </a:moveTo>
                    <a:cubicBezTo>
                      <a:pt x="243" y="988"/>
                      <a:pt x="384" y="1020"/>
                      <a:pt x="524" y="1052"/>
                    </a:cubicBezTo>
                    <a:cubicBezTo>
                      <a:pt x="664" y="1084"/>
                      <a:pt x="805" y="1116"/>
                      <a:pt x="945" y="1148"/>
                    </a:cubicBezTo>
                    <a:cubicBezTo>
                      <a:pt x="891" y="989"/>
                      <a:pt x="838" y="830"/>
                      <a:pt x="784" y="670"/>
                    </a:cubicBezTo>
                    <a:cubicBezTo>
                      <a:pt x="730" y="511"/>
                      <a:pt x="677" y="352"/>
                      <a:pt x="623" y="193"/>
                    </a:cubicBezTo>
                    <a:cubicBezTo>
                      <a:pt x="519" y="160"/>
                      <a:pt x="415" y="128"/>
                      <a:pt x="311" y="96"/>
                    </a:cubicBezTo>
                    <a:cubicBezTo>
                      <a:pt x="208" y="64"/>
                      <a:pt x="104" y="32"/>
                      <a:pt x="0" y="0"/>
                    </a:cubicBezTo>
                    <a:cubicBezTo>
                      <a:pt x="17" y="160"/>
                      <a:pt x="34" y="319"/>
                      <a:pt x="51" y="478"/>
                    </a:cubicBezTo>
                    <a:cubicBezTo>
                      <a:pt x="69" y="638"/>
                      <a:pt x="86" y="797"/>
                      <a:pt x="103" y="956"/>
                    </a:cubicBezTo>
                    <a:close/>
                  </a:path>
                </a:pathLst>
              </a:custGeom>
              <a:solidFill>
                <a:srgbClr val="E4DD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98" name="îśļîdè">
                <a:extLst>
                  <a:ext uri="{FF2B5EF4-FFF2-40B4-BE49-F238E27FC236}">
                    <a16:creationId xmlns:a16="http://schemas.microsoft.com/office/drawing/2014/main" id="{0F268975-1967-4F14-B2FB-D639C3A39CAF}"/>
                  </a:ext>
                </a:extLst>
              </p:cNvPr>
              <p:cNvSpPr/>
              <p:nvPr/>
            </p:nvSpPr>
            <p:spPr bwMode="auto">
              <a:xfrm>
                <a:off x="-2887656" y="8439927"/>
                <a:ext cx="774701" cy="487363"/>
              </a:xfrm>
              <a:custGeom>
                <a:avLst/>
                <a:gdLst>
                  <a:gd name="T0" fmla="*/ 0 w 339"/>
                  <a:gd name="T1" fmla="*/ 0 h 213"/>
                  <a:gd name="T2" fmla="*/ 166 w 339"/>
                  <a:gd name="T3" fmla="*/ 107 h 213"/>
                  <a:gd name="T4" fmla="*/ 339 w 339"/>
                  <a:gd name="T5" fmla="*/ 213 h 213"/>
                  <a:gd name="T6" fmla="*/ 239 w 339"/>
                  <a:gd name="T7" fmla="*/ 190 h 213"/>
                  <a:gd name="T8" fmla="*/ 120 w 339"/>
                  <a:gd name="T9" fmla="*/ 117 h 213"/>
                  <a:gd name="T10" fmla="*/ 4 w 339"/>
                  <a:gd name="T11" fmla="*/ 43 h 213"/>
                  <a:gd name="T12" fmla="*/ 0 w 339"/>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339" h="213">
                    <a:moveTo>
                      <a:pt x="0" y="0"/>
                    </a:moveTo>
                    <a:cubicBezTo>
                      <a:pt x="55" y="36"/>
                      <a:pt x="110" y="71"/>
                      <a:pt x="166" y="107"/>
                    </a:cubicBezTo>
                    <a:cubicBezTo>
                      <a:pt x="223" y="142"/>
                      <a:pt x="280" y="178"/>
                      <a:pt x="339" y="213"/>
                    </a:cubicBezTo>
                    <a:cubicBezTo>
                      <a:pt x="305" y="205"/>
                      <a:pt x="272" y="198"/>
                      <a:pt x="239" y="190"/>
                    </a:cubicBezTo>
                    <a:cubicBezTo>
                      <a:pt x="199" y="166"/>
                      <a:pt x="159" y="141"/>
                      <a:pt x="120" y="117"/>
                    </a:cubicBezTo>
                    <a:cubicBezTo>
                      <a:pt x="81" y="92"/>
                      <a:pt x="43" y="68"/>
                      <a:pt x="4" y="43"/>
                    </a:cubicBezTo>
                    <a:cubicBezTo>
                      <a:pt x="3" y="29"/>
                      <a:pt x="1" y="1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99" name="iśḷïḋè">
                <a:extLst>
                  <a:ext uri="{FF2B5EF4-FFF2-40B4-BE49-F238E27FC236}">
                    <a16:creationId xmlns:a16="http://schemas.microsoft.com/office/drawing/2014/main" id="{26669832-EE6E-44CE-A65B-E63068E66B36}"/>
                  </a:ext>
                </a:extLst>
              </p:cNvPr>
              <p:cNvSpPr/>
              <p:nvPr/>
            </p:nvSpPr>
            <p:spPr bwMode="auto">
              <a:xfrm>
                <a:off x="-2987668" y="7517588"/>
                <a:ext cx="1663701" cy="514351"/>
              </a:xfrm>
              <a:custGeom>
                <a:avLst/>
                <a:gdLst>
                  <a:gd name="T0" fmla="*/ 0 w 729"/>
                  <a:gd name="T1" fmla="*/ 0 h 225"/>
                  <a:gd name="T2" fmla="*/ 359 w 729"/>
                  <a:gd name="T3" fmla="*/ 96 h 225"/>
                  <a:gd name="T4" fmla="*/ 718 w 729"/>
                  <a:gd name="T5" fmla="*/ 192 h 225"/>
                  <a:gd name="T6" fmla="*/ 729 w 729"/>
                  <a:gd name="T7" fmla="*/ 225 h 225"/>
                  <a:gd name="T8" fmla="*/ 367 w 729"/>
                  <a:gd name="T9" fmla="*/ 129 h 225"/>
                  <a:gd name="T10" fmla="*/ 4 w 729"/>
                  <a:gd name="T11" fmla="*/ 33 h 225"/>
                  <a:gd name="T12" fmla="*/ 0 w 729"/>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729" h="225">
                    <a:moveTo>
                      <a:pt x="0" y="0"/>
                    </a:moveTo>
                    <a:cubicBezTo>
                      <a:pt x="120" y="32"/>
                      <a:pt x="240" y="64"/>
                      <a:pt x="359" y="96"/>
                    </a:cubicBezTo>
                    <a:cubicBezTo>
                      <a:pt x="479" y="128"/>
                      <a:pt x="598" y="160"/>
                      <a:pt x="718" y="192"/>
                    </a:cubicBezTo>
                    <a:cubicBezTo>
                      <a:pt x="722" y="203"/>
                      <a:pt x="725" y="214"/>
                      <a:pt x="729" y="225"/>
                    </a:cubicBezTo>
                    <a:cubicBezTo>
                      <a:pt x="608" y="193"/>
                      <a:pt x="487" y="161"/>
                      <a:pt x="367" y="129"/>
                    </a:cubicBezTo>
                    <a:cubicBezTo>
                      <a:pt x="246" y="97"/>
                      <a:pt x="125" y="65"/>
                      <a:pt x="4" y="33"/>
                    </a:cubicBezTo>
                    <a:cubicBezTo>
                      <a:pt x="3" y="22"/>
                      <a:pt x="2"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00" name="iSḻïďê">
                <a:extLst>
                  <a:ext uri="{FF2B5EF4-FFF2-40B4-BE49-F238E27FC236}">
                    <a16:creationId xmlns:a16="http://schemas.microsoft.com/office/drawing/2014/main" id="{73C9BE98-EA50-43DD-B2F7-80C80619BB93}"/>
                  </a:ext>
                </a:extLst>
              </p:cNvPr>
              <p:cNvSpPr/>
              <p:nvPr/>
            </p:nvSpPr>
            <p:spPr bwMode="auto">
              <a:xfrm>
                <a:off x="-2978143" y="7592202"/>
                <a:ext cx="307975" cy="85725"/>
              </a:xfrm>
              <a:custGeom>
                <a:avLst/>
                <a:gdLst>
                  <a:gd name="T0" fmla="*/ 0 w 135"/>
                  <a:gd name="T1" fmla="*/ 1 h 37"/>
                  <a:gd name="T2" fmla="*/ 101 w 135"/>
                  <a:gd name="T3" fmla="*/ 0 h 37"/>
                  <a:gd name="T4" fmla="*/ 135 w 135"/>
                  <a:gd name="T5" fmla="*/ 36 h 37"/>
                  <a:gd name="T6" fmla="*/ 4 w 135"/>
                  <a:gd name="T7" fmla="*/ 37 h 37"/>
                  <a:gd name="T8" fmla="*/ 0 w 135"/>
                  <a:gd name="T9" fmla="*/ 1 h 37"/>
                </a:gdLst>
                <a:ahLst/>
                <a:cxnLst>
                  <a:cxn ang="0">
                    <a:pos x="T0" y="T1"/>
                  </a:cxn>
                  <a:cxn ang="0">
                    <a:pos x="T2" y="T3"/>
                  </a:cxn>
                  <a:cxn ang="0">
                    <a:pos x="T4" y="T5"/>
                  </a:cxn>
                  <a:cxn ang="0">
                    <a:pos x="T6" y="T7"/>
                  </a:cxn>
                  <a:cxn ang="0">
                    <a:pos x="T8" y="T9"/>
                  </a:cxn>
                </a:cxnLst>
                <a:rect l="0" t="0" r="r" b="b"/>
                <a:pathLst>
                  <a:path w="135" h="37">
                    <a:moveTo>
                      <a:pt x="0" y="1"/>
                    </a:moveTo>
                    <a:cubicBezTo>
                      <a:pt x="34" y="1"/>
                      <a:pt x="68" y="1"/>
                      <a:pt x="101" y="0"/>
                    </a:cubicBezTo>
                    <a:cubicBezTo>
                      <a:pt x="112" y="12"/>
                      <a:pt x="124" y="24"/>
                      <a:pt x="135" y="36"/>
                    </a:cubicBezTo>
                    <a:cubicBezTo>
                      <a:pt x="92" y="36"/>
                      <a:pt x="48" y="37"/>
                      <a:pt x="4" y="37"/>
                    </a:cubicBezTo>
                    <a:cubicBezTo>
                      <a:pt x="3" y="25"/>
                      <a:pt x="1" y="13"/>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01" name="íSļiḍé">
                <a:extLst>
                  <a:ext uri="{FF2B5EF4-FFF2-40B4-BE49-F238E27FC236}">
                    <a16:creationId xmlns:a16="http://schemas.microsoft.com/office/drawing/2014/main" id="{125C8328-3277-46C0-9539-A915B50AA59A}"/>
                  </a:ext>
                </a:extLst>
              </p:cNvPr>
              <p:cNvSpPr/>
              <p:nvPr/>
            </p:nvSpPr>
            <p:spPr bwMode="auto">
              <a:xfrm>
                <a:off x="-2774943" y="8444689"/>
                <a:ext cx="1233489" cy="227013"/>
              </a:xfrm>
              <a:custGeom>
                <a:avLst/>
                <a:gdLst>
                  <a:gd name="T0" fmla="*/ 38 w 541"/>
                  <a:gd name="T1" fmla="*/ 99 h 99"/>
                  <a:gd name="T2" fmla="*/ 0 w 541"/>
                  <a:gd name="T3" fmla="*/ 63 h 99"/>
                  <a:gd name="T4" fmla="*/ 258 w 541"/>
                  <a:gd name="T5" fmla="*/ 32 h 99"/>
                  <a:gd name="T6" fmla="*/ 501 w 541"/>
                  <a:gd name="T7" fmla="*/ 0 h 99"/>
                  <a:gd name="T8" fmla="*/ 541 w 541"/>
                  <a:gd name="T9" fmla="*/ 36 h 99"/>
                  <a:gd name="T10" fmla="*/ 297 w 541"/>
                  <a:gd name="T11" fmla="*/ 68 h 99"/>
                  <a:gd name="T12" fmla="*/ 38 w 541"/>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41" h="99">
                    <a:moveTo>
                      <a:pt x="38" y="99"/>
                    </a:moveTo>
                    <a:cubicBezTo>
                      <a:pt x="25" y="87"/>
                      <a:pt x="12" y="75"/>
                      <a:pt x="0" y="63"/>
                    </a:cubicBezTo>
                    <a:cubicBezTo>
                      <a:pt x="87" y="53"/>
                      <a:pt x="174" y="42"/>
                      <a:pt x="258" y="32"/>
                    </a:cubicBezTo>
                    <a:cubicBezTo>
                      <a:pt x="341" y="22"/>
                      <a:pt x="422" y="11"/>
                      <a:pt x="501" y="0"/>
                    </a:cubicBezTo>
                    <a:cubicBezTo>
                      <a:pt x="514" y="13"/>
                      <a:pt x="528" y="25"/>
                      <a:pt x="541" y="36"/>
                    </a:cubicBezTo>
                    <a:cubicBezTo>
                      <a:pt x="462" y="47"/>
                      <a:pt x="380" y="57"/>
                      <a:pt x="297" y="68"/>
                    </a:cubicBezTo>
                    <a:cubicBezTo>
                      <a:pt x="212" y="78"/>
                      <a:pt x="126" y="89"/>
                      <a:pt x="38"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02" name="ïṥlïḋê">
                <a:extLst>
                  <a:ext uri="{FF2B5EF4-FFF2-40B4-BE49-F238E27FC236}">
                    <a16:creationId xmlns:a16="http://schemas.microsoft.com/office/drawing/2014/main" id="{24663BDF-36E7-4B40-BC5F-D6D8165DBF77}"/>
                  </a:ext>
                </a:extLst>
              </p:cNvPr>
              <p:cNvSpPr/>
              <p:nvPr/>
            </p:nvSpPr>
            <p:spPr bwMode="auto">
              <a:xfrm>
                <a:off x="-2919406" y="8101789"/>
                <a:ext cx="850901" cy="471488"/>
              </a:xfrm>
              <a:custGeom>
                <a:avLst/>
                <a:gdLst>
                  <a:gd name="T0" fmla="*/ 373 w 373"/>
                  <a:gd name="T1" fmla="*/ 180 h 206"/>
                  <a:gd name="T2" fmla="*/ 357 w 373"/>
                  <a:gd name="T3" fmla="*/ 206 h 206"/>
                  <a:gd name="T4" fmla="*/ 177 w 373"/>
                  <a:gd name="T5" fmla="*/ 117 h 206"/>
                  <a:gd name="T6" fmla="*/ 1 w 373"/>
                  <a:gd name="T7" fmla="*/ 28 h 206"/>
                  <a:gd name="T8" fmla="*/ 0 w 373"/>
                  <a:gd name="T9" fmla="*/ 20 h 206"/>
                  <a:gd name="T10" fmla="*/ 14 w 373"/>
                  <a:gd name="T11" fmla="*/ 0 h 206"/>
                  <a:gd name="T12" fmla="*/ 191 w 373"/>
                  <a:gd name="T13" fmla="*/ 90 h 206"/>
                  <a:gd name="T14" fmla="*/ 373 w 373"/>
                  <a:gd name="T15" fmla="*/ 18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06">
                    <a:moveTo>
                      <a:pt x="373" y="180"/>
                    </a:moveTo>
                    <a:cubicBezTo>
                      <a:pt x="368" y="189"/>
                      <a:pt x="362" y="197"/>
                      <a:pt x="357" y="206"/>
                    </a:cubicBezTo>
                    <a:cubicBezTo>
                      <a:pt x="296" y="176"/>
                      <a:pt x="236" y="147"/>
                      <a:pt x="177" y="117"/>
                    </a:cubicBezTo>
                    <a:cubicBezTo>
                      <a:pt x="118" y="88"/>
                      <a:pt x="59" y="58"/>
                      <a:pt x="1" y="28"/>
                    </a:cubicBezTo>
                    <a:cubicBezTo>
                      <a:pt x="1" y="25"/>
                      <a:pt x="0" y="23"/>
                      <a:pt x="0" y="20"/>
                    </a:cubicBezTo>
                    <a:cubicBezTo>
                      <a:pt x="5" y="13"/>
                      <a:pt x="9" y="6"/>
                      <a:pt x="14" y="0"/>
                    </a:cubicBezTo>
                    <a:cubicBezTo>
                      <a:pt x="73" y="30"/>
                      <a:pt x="132" y="60"/>
                      <a:pt x="191" y="90"/>
                    </a:cubicBezTo>
                    <a:cubicBezTo>
                      <a:pt x="251" y="120"/>
                      <a:pt x="312" y="150"/>
                      <a:pt x="373"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03" name="ïṧļîďé">
                <a:extLst>
                  <a:ext uri="{FF2B5EF4-FFF2-40B4-BE49-F238E27FC236}">
                    <a16:creationId xmlns:a16="http://schemas.microsoft.com/office/drawing/2014/main" id="{AB6D6530-FC4C-4E47-936E-8D90DDCE6E12}"/>
                  </a:ext>
                </a:extLst>
              </p:cNvPr>
              <p:cNvSpPr/>
              <p:nvPr/>
            </p:nvSpPr>
            <p:spPr bwMode="auto">
              <a:xfrm>
                <a:off x="-2441569" y="7793813"/>
                <a:ext cx="1216025" cy="528638"/>
              </a:xfrm>
              <a:custGeom>
                <a:avLst/>
                <a:gdLst>
                  <a:gd name="T0" fmla="*/ 533 w 533"/>
                  <a:gd name="T1" fmla="*/ 231 h 231"/>
                  <a:gd name="T2" fmla="*/ 264 w 533"/>
                  <a:gd name="T3" fmla="*/ 131 h 231"/>
                  <a:gd name="T4" fmla="*/ 0 w 533"/>
                  <a:gd name="T5" fmla="*/ 32 h 231"/>
                  <a:gd name="T6" fmla="*/ 0 w 533"/>
                  <a:gd name="T7" fmla="*/ 0 h 231"/>
                  <a:gd name="T8" fmla="*/ 258 w 533"/>
                  <a:gd name="T9" fmla="*/ 98 h 231"/>
                  <a:gd name="T10" fmla="*/ 521 w 533"/>
                  <a:gd name="T11" fmla="*/ 197 h 231"/>
                  <a:gd name="T12" fmla="*/ 533 w 533"/>
                  <a:gd name="T13" fmla="*/ 231 h 231"/>
                </a:gdLst>
                <a:ahLst/>
                <a:cxnLst>
                  <a:cxn ang="0">
                    <a:pos x="T0" y="T1"/>
                  </a:cxn>
                  <a:cxn ang="0">
                    <a:pos x="T2" y="T3"/>
                  </a:cxn>
                  <a:cxn ang="0">
                    <a:pos x="T4" y="T5"/>
                  </a:cxn>
                  <a:cxn ang="0">
                    <a:pos x="T6" y="T7"/>
                  </a:cxn>
                  <a:cxn ang="0">
                    <a:pos x="T8" y="T9"/>
                  </a:cxn>
                  <a:cxn ang="0">
                    <a:pos x="T10" y="T11"/>
                  </a:cxn>
                  <a:cxn ang="0">
                    <a:pos x="T12" y="T13"/>
                  </a:cxn>
                </a:cxnLst>
                <a:rect l="0" t="0" r="r" b="b"/>
                <a:pathLst>
                  <a:path w="533" h="231">
                    <a:moveTo>
                      <a:pt x="533" y="231"/>
                    </a:moveTo>
                    <a:cubicBezTo>
                      <a:pt x="443" y="198"/>
                      <a:pt x="353" y="164"/>
                      <a:pt x="264" y="131"/>
                    </a:cubicBezTo>
                    <a:cubicBezTo>
                      <a:pt x="175" y="98"/>
                      <a:pt x="87" y="65"/>
                      <a:pt x="0" y="32"/>
                    </a:cubicBezTo>
                    <a:cubicBezTo>
                      <a:pt x="0" y="21"/>
                      <a:pt x="0" y="11"/>
                      <a:pt x="0" y="0"/>
                    </a:cubicBezTo>
                    <a:cubicBezTo>
                      <a:pt x="85" y="33"/>
                      <a:pt x="171" y="66"/>
                      <a:pt x="258" y="98"/>
                    </a:cubicBezTo>
                    <a:cubicBezTo>
                      <a:pt x="345" y="131"/>
                      <a:pt x="433" y="164"/>
                      <a:pt x="521" y="197"/>
                    </a:cubicBezTo>
                    <a:cubicBezTo>
                      <a:pt x="525" y="208"/>
                      <a:pt x="529" y="219"/>
                      <a:pt x="533" y="2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04" name="ïŝlíḓè">
                <a:extLst>
                  <a:ext uri="{FF2B5EF4-FFF2-40B4-BE49-F238E27FC236}">
                    <a16:creationId xmlns:a16="http://schemas.microsoft.com/office/drawing/2014/main" id="{07FECCEA-C206-4BF0-94D9-2C6854A60007}"/>
                  </a:ext>
                </a:extLst>
              </p:cNvPr>
              <p:cNvSpPr/>
              <p:nvPr/>
            </p:nvSpPr>
            <p:spPr bwMode="auto">
              <a:xfrm>
                <a:off x="-2279644" y="8043051"/>
                <a:ext cx="517524" cy="188913"/>
              </a:xfrm>
              <a:custGeom>
                <a:avLst/>
                <a:gdLst>
                  <a:gd name="T0" fmla="*/ 38 w 227"/>
                  <a:gd name="T1" fmla="*/ 83 h 83"/>
                  <a:gd name="T2" fmla="*/ 0 w 227"/>
                  <a:gd name="T3" fmla="*/ 47 h 83"/>
                  <a:gd name="T4" fmla="*/ 96 w 227"/>
                  <a:gd name="T5" fmla="*/ 24 h 83"/>
                  <a:gd name="T6" fmla="*/ 188 w 227"/>
                  <a:gd name="T7" fmla="*/ 0 h 83"/>
                  <a:gd name="T8" fmla="*/ 227 w 227"/>
                  <a:gd name="T9" fmla="*/ 35 h 83"/>
                  <a:gd name="T10" fmla="*/ 134 w 227"/>
                  <a:gd name="T11" fmla="*/ 59 h 83"/>
                  <a:gd name="T12" fmla="*/ 38 w 227"/>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27" h="83">
                    <a:moveTo>
                      <a:pt x="38" y="83"/>
                    </a:moveTo>
                    <a:cubicBezTo>
                      <a:pt x="25" y="71"/>
                      <a:pt x="13" y="59"/>
                      <a:pt x="0" y="47"/>
                    </a:cubicBezTo>
                    <a:cubicBezTo>
                      <a:pt x="32" y="39"/>
                      <a:pt x="65" y="32"/>
                      <a:pt x="96" y="24"/>
                    </a:cubicBezTo>
                    <a:cubicBezTo>
                      <a:pt x="127" y="16"/>
                      <a:pt x="158" y="8"/>
                      <a:pt x="188" y="0"/>
                    </a:cubicBezTo>
                    <a:cubicBezTo>
                      <a:pt x="201" y="12"/>
                      <a:pt x="214" y="24"/>
                      <a:pt x="227" y="35"/>
                    </a:cubicBezTo>
                    <a:cubicBezTo>
                      <a:pt x="196" y="43"/>
                      <a:pt x="165" y="51"/>
                      <a:pt x="134" y="59"/>
                    </a:cubicBezTo>
                    <a:cubicBezTo>
                      <a:pt x="102" y="67"/>
                      <a:pt x="70" y="75"/>
                      <a:pt x="38"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05" name="îś1îḍé">
                <a:extLst>
                  <a:ext uri="{FF2B5EF4-FFF2-40B4-BE49-F238E27FC236}">
                    <a16:creationId xmlns:a16="http://schemas.microsoft.com/office/drawing/2014/main" id="{4F282017-6A2C-45BB-850A-352B8AC43888}"/>
                  </a:ext>
                </a:extLst>
              </p:cNvPr>
              <p:cNvSpPr/>
              <p:nvPr/>
            </p:nvSpPr>
            <p:spPr bwMode="auto">
              <a:xfrm>
                <a:off x="-3052756" y="6890525"/>
                <a:ext cx="1450976" cy="311150"/>
              </a:xfrm>
              <a:custGeom>
                <a:avLst/>
                <a:gdLst>
                  <a:gd name="T0" fmla="*/ 0 w 636"/>
                  <a:gd name="T1" fmla="*/ 0 h 136"/>
                  <a:gd name="T2" fmla="*/ 317 w 636"/>
                  <a:gd name="T3" fmla="*/ 51 h 136"/>
                  <a:gd name="T4" fmla="*/ 624 w 636"/>
                  <a:gd name="T5" fmla="*/ 102 h 136"/>
                  <a:gd name="T6" fmla="*/ 636 w 636"/>
                  <a:gd name="T7" fmla="*/ 136 h 136"/>
                  <a:gd name="T8" fmla="*/ 325 w 636"/>
                  <a:gd name="T9" fmla="*/ 85 h 136"/>
                  <a:gd name="T10" fmla="*/ 3 w 636"/>
                  <a:gd name="T11" fmla="*/ 33 h 136"/>
                  <a:gd name="T12" fmla="*/ 0 w 636"/>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636" h="136">
                    <a:moveTo>
                      <a:pt x="0" y="0"/>
                    </a:moveTo>
                    <a:cubicBezTo>
                      <a:pt x="107" y="17"/>
                      <a:pt x="213" y="34"/>
                      <a:pt x="317" y="51"/>
                    </a:cubicBezTo>
                    <a:cubicBezTo>
                      <a:pt x="421" y="68"/>
                      <a:pt x="523" y="85"/>
                      <a:pt x="624" y="102"/>
                    </a:cubicBezTo>
                    <a:cubicBezTo>
                      <a:pt x="628" y="114"/>
                      <a:pt x="632" y="125"/>
                      <a:pt x="636" y="136"/>
                    </a:cubicBezTo>
                    <a:cubicBezTo>
                      <a:pt x="533" y="119"/>
                      <a:pt x="430" y="102"/>
                      <a:pt x="325" y="85"/>
                    </a:cubicBezTo>
                    <a:cubicBezTo>
                      <a:pt x="219" y="68"/>
                      <a:pt x="112" y="51"/>
                      <a:pt x="3" y="33"/>
                    </a:cubicBezTo>
                    <a:cubicBezTo>
                      <a:pt x="2" y="22"/>
                      <a:pt x="1"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06" name="íSļîḑè">
                <a:extLst>
                  <a:ext uri="{FF2B5EF4-FFF2-40B4-BE49-F238E27FC236}">
                    <a16:creationId xmlns:a16="http://schemas.microsoft.com/office/drawing/2014/main" id="{626B91A6-34A1-496A-A958-C2B3B85DC508}"/>
                  </a:ext>
                </a:extLst>
              </p:cNvPr>
              <p:cNvSpPr/>
              <p:nvPr/>
            </p:nvSpPr>
            <p:spPr bwMode="auto">
              <a:xfrm>
                <a:off x="-3046407" y="6966725"/>
                <a:ext cx="835025" cy="809625"/>
              </a:xfrm>
              <a:custGeom>
                <a:avLst/>
                <a:gdLst>
                  <a:gd name="T0" fmla="*/ 366 w 366"/>
                  <a:gd name="T1" fmla="*/ 328 h 354"/>
                  <a:gd name="T2" fmla="*/ 353 w 366"/>
                  <a:gd name="T3" fmla="*/ 354 h 354"/>
                  <a:gd name="T4" fmla="*/ 173 w 366"/>
                  <a:gd name="T5" fmla="*/ 199 h 354"/>
                  <a:gd name="T6" fmla="*/ 5 w 366"/>
                  <a:gd name="T7" fmla="*/ 45 h 354"/>
                  <a:gd name="T8" fmla="*/ 0 w 366"/>
                  <a:gd name="T9" fmla="*/ 0 h 354"/>
                  <a:gd name="T10" fmla="*/ 177 w 366"/>
                  <a:gd name="T11" fmla="*/ 164 h 354"/>
                  <a:gd name="T12" fmla="*/ 366 w 366"/>
                  <a:gd name="T13" fmla="*/ 328 h 354"/>
                </a:gdLst>
                <a:ahLst/>
                <a:cxnLst>
                  <a:cxn ang="0">
                    <a:pos x="T0" y="T1"/>
                  </a:cxn>
                  <a:cxn ang="0">
                    <a:pos x="T2" y="T3"/>
                  </a:cxn>
                  <a:cxn ang="0">
                    <a:pos x="T4" y="T5"/>
                  </a:cxn>
                  <a:cxn ang="0">
                    <a:pos x="T6" y="T7"/>
                  </a:cxn>
                  <a:cxn ang="0">
                    <a:pos x="T8" y="T9"/>
                  </a:cxn>
                  <a:cxn ang="0">
                    <a:pos x="T10" y="T11"/>
                  </a:cxn>
                  <a:cxn ang="0">
                    <a:pos x="T12" y="T13"/>
                  </a:cxn>
                </a:cxnLst>
                <a:rect l="0" t="0" r="r" b="b"/>
                <a:pathLst>
                  <a:path w="366" h="354">
                    <a:moveTo>
                      <a:pt x="366" y="328"/>
                    </a:moveTo>
                    <a:cubicBezTo>
                      <a:pt x="362" y="337"/>
                      <a:pt x="357" y="345"/>
                      <a:pt x="353" y="354"/>
                    </a:cubicBezTo>
                    <a:cubicBezTo>
                      <a:pt x="292" y="302"/>
                      <a:pt x="232" y="251"/>
                      <a:pt x="173" y="199"/>
                    </a:cubicBezTo>
                    <a:cubicBezTo>
                      <a:pt x="116" y="148"/>
                      <a:pt x="60" y="96"/>
                      <a:pt x="5" y="45"/>
                    </a:cubicBezTo>
                    <a:cubicBezTo>
                      <a:pt x="4" y="30"/>
                      <a:pt x="2" y="15"/>
                      <a:pt x="0" y="0"/>
                    </a:cubicBezTo>
                    <a:cubicBezTo>
                      <a:pt x="58" y="54"/>
                      <a:pt x="116" y="110"/>
                      <a:pt x="177" y="164"/>
                    </a:cubicBezTo>
                    <a:cubicBezTo>
                      <a:pt x="238" y="219"/>
                      <a:pt x="302" y="274"/>
                      <a:pt x="366" y="3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07" name="ïṩḻïḑé">
                <a:extLst>
                  <a:ext uri="{FF2B5EF4-FFF2-40B4-BE49-F238E27FC236}">
                    <a16:creationId xmlns:a16="http://schemas.microsoft.com/office/drawing/2014/main" id="{DB756593-B551-4FFD-BA1B-9F9BD4BA9E50}"/>
                  </a:ext>
                </a:extLst>
              </p:cNvPr>
              <p:cNvSpPr/>
              <p:nvPr/>
            </p:nvSpPr>
            <p:spPr bwMode="auto">
              <a:xfrm>
                <a:off x="-2795582" y="7266763"/>
                <a:ext cx="1304926" cy="271462"/>
              </a:xfrm>
              <a:custGeom>
                <a:avLst/>
                <a:gdLst>
                  <a:gd name="T0" fmla="*/ 41 w 572"/>
                  <a:gd name="T1" fmla="*/ 39 h 119"/>
                  <a:gd name="T2" fmla="*/ 0 w 572"/>
                  <a:gd name="T3" fmla="*/ 0 h 119"/>
                  <a:gd name="T4" fmla="*/ 284 w 572"/>
                  <a:gd name="T5" fmla="*/ 42 h 119"/>
                  <a:gd name="T6" fmla="*/ 561 w 572"/>
                  <a:gd name="T7" fmla="*/ 84 h 119"/>
                  <a:gd name="T8" fmla="*/ 572 w 572"/>
                  <a:gd name="T9" fmla="*/ 119 h 119"/>
                  <a:gd name="T10" fmla="*/ 310 w 572"/>
                  <a:gd name="T11" fmla="*/ 79 h 119"/>
                  <a:gd name="T12" fmla="*/ 41 w 572"/>
                  <a:gd name="T13" fmla="*/ 39 h 119"/>
                </a:gdLst>
                <a:ahLst/>
                <a:cxnLst>
                  <a:cxn ang="0">
                    <a:pos x="T0" y="T1"/>
                  </a:cxn>
                  <a:cxn ang="0">
                    <a:pos x="T2" y="T3"/>
                  </a:cxn>
                  <a:cxn ang="0">
                    <a:pos x="T4" y="T5"/>
                  </a:cxn>
                  <a:cxn ang="0">
                    <a:pos x="T6" y="T7"/>
                  </a:cxn>
                  <a:cxn ang="0">
                    <a:pos x="T8" y="T9"/>
                  </a:cxn>
                  <a:cxn ang="0">
                    <a:pos x="T10" y="T11"/>
                  </a:cxn>
                  <a:cxn ang="0">
                    <a:pos x="T12" y="T13"/>
                  </a:cxn>
                </a:cxnLst>
                <a:rect l="0" t="0" r="r" b="b"/>
                <a:pathLst>
                  <a:path w="572" h="119">
                    <a:moveTo>
                      <a:pt x="41" y="39"/>
                    </a:moveTo>
                    <a:cubicBezTo>
                      <a:pt x="28" y="26"/>
                      <a:pt x="14" y="13"/>
                      <a:pt x="0" y="0"/>
                    </a:cubicBezTo>
                    <a:cubicBezTo>
                      <a:pt x="96" y="14"/>
                      <a:pt x="191" y="28"/>
                      <a:pt x="284" y="42"/>
                    </a:cubicBezTo>
                    <a:cubicBezTo>
                      <a:pt x="377" y="56"/>
                      <a:pt x="469" y="70"/>
                      <a:pt x="561" y="84"/>
                    </a:cubicBezTo>
                    <a:cubicBezTo>
                      <a:pt x="564" y="96"/>
                      <a:pt x="568" y="107"/>
                      <a:pt x="572" y="119"/>
                    </a:cubicBezTo>
                    <a:cubicBezTo>
                      <a:pt x="486" y="106"/>
                      <a:pt x="398" y="92"/>
                      <a:pt x="310" y="79"/>
                    </a:cubicBezTo>
                    <a:cubicBezTo>
                      <a:pt x="221" y="66"/>
                      <a:pt x="132" y="53"/>
                      <a:pt x="41"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08" name="isḻïdé">
                <a:extLst>
                  <a:ext uri="{FF2B5EF4-FFF2-40B4-BE49-F238E27FC236}">
                    <a16:creationId xmlns:a16="http://schemas.microsoft.com/office/drawing/2014/main" id="{EFAD2AEC-C07F-4D61-B37A-5E8F88A8A9AC}"/>
                  </a:ext>
                </a:extLst>
              </p:cNvPr>
              <p:cNvSpPr/>
              <p:nvPr/>
            </p:nvSpPr>
            <p:spPr bwMode="auto">
              <a:xfrm>
                <a:off x="-2635244" y="6712724"/>
                <a:ext cx="1289050" cy="1250952"/>
              </a:xfrm>
              <a:custGeom>
                <a:avLst/>
                <a:gdLst>
                  <a:gd name="T0" fmla="*/ 565 w 565"/>
                  <a:gd name="T1" fmla="*/ 547 h 547"/>
                  <a:gd name="T2" fmla="*/ 266 w 565"/>
                  <a:gd name="T3" fmla="*/ 274 h 547"/>
                  <a:gd name="T4" fmla="*/ 0 w 565"/>
                  <a:gd name="T5" fmla="*/ 0 h 547"/>
                  <a:gd name="T6" fmla="*/ 49 w 565"/>
                  <a:gd name="T7" fmla="*/ 16 h 547"/>
                  <a:gd name="T8" fmla="*/ 286 w 565"/>
                  <a:gd name="T9" fmla="*/ 257 h 547"/>
                  <a:gd name="T10" fmla="*/ 549 w 565"/>
                  <a:gd name="T11" fmla="*/ 498 h 547"/>
                  <a:gd name="T12" fmla="*/ 565 w 565"/>
                  <a:gd name="T13" fmla="*/ 547 h 547"/>
                </a:gdLst>
                <a:ahLst/>
                <a:cxnLst>
                  <a:cxn ang="0">
                    <a:pos x="T0" y="T1"/>
                  </a:cxn>
                  <a:cxn ang="0">
                    <a:pos x="T2" y="T3"/>
                  </a:cxn>
                  <a:cxn ang="0">
                    <a:pos x="T4" y="T5"/>
                  </a:cxn>
                  <a:cxn ang="0">
                    <a:pos x="T6" y="T7"/>
                  </a:cxn>
                  <a:cxn ang="0">
                    <a:pos x="T8" y="T9"/>
                  </a:cxn>
                  <a:cxn ang="0">
                    <a:pos x="T10" y="T11"/>
                  </a:cxn>
                  <a:cxn ang="0">
                    <a:pos x="T12" y="T13"/>
                  </a:cxn>
                </a:cxnLst>
                <a:rect l="0" t="0" r="r" b="b"/>
                <a:pathLst>
                  <a:path w="565" h="547">
                    <a:moveTo>
                      <a:pt x="565" y="547"/>
                    </a:moveTo>
                    <a:cubicBezTo>
                      <a:pt x="462" y="456"/>
                      <a:pt x="361" y="366"/>
                      <a:pt x="266" y="274"/>
                    </a:cubicBezTo>
                    <a:cubicBezTo>
                      <a:pt x="173" y="184"/>
                      <a:pt x="85" y="92"/>
                      <a:pt x="0" y="0"/>
                    </a:cubicBezTo>
                    <a:cubicBezTo>
                      <a:pt x="16" y="5"/>
                      <a:pt x="33" y="11"/>
                      <a:pt x="49" y="16"/>
                    </a:cubicBezTo>
                    <a:cubicBezTo>
                      <a:pt x="126" y="96"/>
                      <a:pt x="204" y="178"/>
                      <a:pt x="286" y="257"/>
                    </a:cubicBezTo>
                    <a:cubicBezTo>
                      <a:pt x="370" y="338"/>
                      <a:pt x="458" y="418"/>
                      <a:pt x="549" y="498"/>
                    </a:cubicBezTo>
                    <a:cubicBezTo>
                      <a:pt x="554" y="514"/>
                      <a:pt x="559" y="530"/>
                      <a:pt x="565" y="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09" name="ïṥ1iḓe">
                <a:extLst>
                  <a:ext uri="{FF2B5EF4-FFF2-40B4-BE49-F238E27FC236}">
                    <a16:creationId xmlns:a16="http://schemas.microsoft.com/office/drawing/2014/main" id="{207BD594-E42C-4B4C-8123-2A96DD196548}"/>
                  </a:ext>
                </a:extLst>
              </p:cNvPr>
              <p:cNvSpPr/>
              <p:nvPr/>
            </p:nvSpPr>
            <p:spPr bwMode="auto">
              <a:xfrm>
                <a:off x="-2497131" y="7523938"/>
                <a:ext cx="931863" cy="203200"/>
              </a:xfrm>
              <a:custGeom>
                <a:avLst/>
                <a:gdLst>
                  <a:gd name="T0" fmla="*/ 44 w 408"/>
                  <a:gd name="T1" fmla="*/ 40 h 89"/>
                  <a:gd name="T2" fmla="*/ 0 w 408"/>
                  <a:gd name="T3" fmla="*/ 0 h 89"/>
                  <a:gd name="T4" fmla="*/ 183 w 408"/>
                  <a:gd name="T5" fmla="*/ 24 h 89"/>
                  <a:gd name="T6" fmla="*/ 362 w 408"/>
                  <a:gd name="T7" fmla="*/ 49 h 89"/>
                  <a:gd name="T8" fmla="*/ 408 w 408"/>
                  <a:gd name="T9" fmla="*/ 89 h 89"/>
                  <a:gd name="T10" fmla="*/ 228 w 408"/>
                  <a:gd name="T11" fmla="*/ 64 h 89"/>
                  <a:gd name="T12" fmla="*/ 44 w 408"/>
                  <a:gd name="T13" fmla="*/ 40 h 89"/>
                </a:gdLst>
                <a:ahLst/>
                <a:cxnLst>
                  <a:cxn ang="0">
                    <a:pos x="T0" y="T1"/>
                  </a:cxn>
                  <a:cxn ang="0">
                    <a:pos x="T2" y="T3"/>
                  </a:cxn>
                  <a:cxn ang="0">
                    <a:pos x="T4" y="T5"/>
                  </a:cxn>
                  <a:cxn ang="0">
                    <a:pos x="T6" y="T7"/>
                  </a:cxn>
                  <a:cxn ang="0">
                    <a:pos x="T8" y="T9"/>
                  </a:cxn>
                  <a:cxn ang="0">
                    <a:pos x="T10" y="T11"/>
                  </a:cxn>
                  <a:cxn ang="0">
                    <a:pos x="T12" y="T13"/>
                  </a:cxn>
                </a:cxnLst>
                <a:rect l="0" t="0" r="r" b="b"/>
                <a:pathLst>
                  <a:path w="408" h="89">
                    <a:moveTo>
                      <a:pt x="44" y="40"/>
                    </a:moveTo>
                    <a:cubicBezTo>
                      <a:pt x="29" y="26"/>
                      <a:pt x="15" y="13"/>
                      <a:pt x="0" y="0"/>
                    </a:cubicBezTo>
                    <a:cubicBezTo>
                      <a:pt x="62" y="8"/>
                      <a:pt x="122" y="16"/>
                      <a:pt x="183" y="24"/>
                    </a:cubicBezTo>
                    <a:cubicBezTo>
                      <a:pt x="243" y="33"/>
                      <a:pt x="302" y="41"/>
                      <a:pt x="362" y="49"/>
                    </a:cubicBezTo>
                    <a:cubicBezTo>
                      <a:pt x="377" y="62"/>
                      <a:pt x="392" y="76"/>
                      <a:pt x="408" y="89"/>
                    </a:cubicBezTo>
                    <a:cubicBezTo>
                      <a:pt x="348" y="81"/>
                      <a:pt x="288" y="73"/>
                      <a:pt x="228" y="64"/>
                    </a:cubicBezTo>
                    <a:cubicBezTo>
                      <a:pt x="167" y="56"/>
                      <a:pt x="105" y="48"/>
                      <a:pt x="44"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10" name="îSliḍe">
                <a:extLst>
                  <a:ext uri="{FF2B5EF4-FFF2-40B4-BE49-F238E27FC236}">
                    <a16:creationId xmlns:a16="http://schemas.microsoft.com/office/drawing/2014/main" id="{7BF545E9-BD83-4142-A223-305CD9133864}"/>
                  </a:ext>
                </a:extLst>
              </p:cNvPr>
              <p:cNvSpPr/>
              <p:nvPr/>
            </p:nvSpPr>
            <p:spPr bwMode="auto">
              <a:xfrm>
                <a:off x="-3024181" y="7173100"/>
                <a:ext cx="427038" cy="200025"/>
              </a:xfrm>
              <a:custGeom>
                <a:avLst/>
                <a:gdLst>
                  <a:gd name="T0" fmla="*/ 0 w 187"/>
                  <a:gd name="T1" fmla="*/ 0 h 88"/>
                  <a:gd name="T2" fmla="*/ 127 w 187"/>
                  <a:gd name="T3" fmla="*/ 35 h 88"/>
                  <a:gd name="T4" fmla="*/ 187 w 187"/>
                  <a:gd name="T5" fmla="*/ 88 h 88"/>
                  <a:gd name="T6" fmla="*/ 96 w 187"/>
                  <a:gd name="T7" fmla="*/ 62 h 88"/>
                  <a:gd name="T8" fmla="*/ 4 w 187"/>
                  <a:gd name="T9" fmla="*/ 37 h 88"/>
                  <a:gd name="T10" fmla="*/ 0 w 187"/>
                  <a:gd name="T11" fmla="*/ 0 h 88"/>
                </a:gdLst>
                <a:ahLst/>
                <a:cxnLst>
                  <a:cxn ang="0">
                    <a:pos x="T0" y="T1"/>
                  </a:cxn>
                  <a:cxn ang="0">
                    <a:pos x="T2" y="T3"/>
                  </a:cxn>
                  <a:cxn ang="0">
                    <a:pos x="T4" y="T5"/>
                  </a:cxn>
                  <a:cxn ang="0">
                    <a:pos x="T6" y="T7"/>
                  </a:cxn>
                  <a:cxn ang="0">
                    <a:pos x="T8" y="T9"/>
                  </a:cxn>
                  <a:cxn ang="0">
                    <a:pos x="T10" y="T11"/>
                  </a:cxn>
                </a:cxnLst>
                <a:rect l="0" t="0" r="r" b="b"/>
                <a:pathLst>
                  <a:path w="187" h="88">
                    <a:moveTo>
                      <a:pt x="0" y="0"/>
                    </a:moveTo>
                    <a:cubicBezTo>
                      <a:pt x="43" y="12"/>
                      <a:pt x="85" y="24"/>
                      <a:pt x="127" y="35"/>
                    </a:cubicBezTo>
                    <a:cubicBezTo>
                      <a:pt x="147" y="53"/>
                      <a:pt x="167" y="70"/>
                      <a:pt x="187" y="88"/>
                    </a:cubicBezTo>
                    <a:cubicBezTo>
                      <a:pt x="157" y="79"/>
                      <a:pt x="126" y="71"/>
                      <a:pt x="96" y="62"/>
                    </a:cubicBezTo>
                    <a:cubicBezTo>
                      <a:pt x="65" y="54"/>
                      <a:pt x="35" y="46"/>
                      <a:pt x="4" y="37"/>
                    </a:cubicBezTo>
                    <a:cubicBezTo>
                      <a:pt x="3" y="25"/>
                      <a:pt x="1" y="1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11" name="î$1îḑè">
                <a:extLst>
                  <a:ext uri="{FF2B5EF4-FFF2-40B4-BE49-F238E27FC236}">
                    <a16:creationId xmlns:a16="http://schemas.microsoft.com/office/drawing/2014/main" id="{EBA74612-6E81-4D1F-8639-6E2CFAD08573}"/>
                  </a:ext>
                </a:extLst>
              </p:cNvPr>
              <p:cNvSpPr/>
              <p:nvPr/>
            </p:nvSpPr>
            <p:spPr bwMode="auto">
              <a:xfrm>
                <a:off x="-3078156" y="6650812"/>
                <a:ext cx="601663" cy="190500"/>
              </a:xfrm>
              <a:custGeom>
                <a:avLst/>
                <a:gdLst>
                  <a:gd name="T0" fmla="*/ 0 w 264"/>
                  <a:gd name="T1" fmla="*/ 0 h 83"/>
                  <a:gd name="T2" fmla="*/ 113 w 264"/>
                  <a:gd name="T3" fmla="*/ 22 h 83"/>
                  <a:gd name="T4" fmla="*/ 225 w 264"/>
                  <a:gd name="T5" fmla="*/ 43 h 83"/>
                  <a:gd name="T6" fmla="*/ 264 w 264"/>
                  <a:gd name="T7" fmla="*/ 83 h 83"/>
                  <a:gd name="T8" fmla="*/ 134 w 264"/>
                  <a:gd name="T9" fmla="*/ 58 h 83"/>
                  <a:gd name="T10" fmla="*/ 3 w 264"/>
                  <a:gd name="T11" fmla="*/ 34 h 83"/>
                  <a:gd name="T12" fmla="*/ 0 w 26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264" h="83">
                    <a:moveTo>
                      <a:pt x="0" y="0"/>
                    </a:moveTo>
                    <a:cubicBezTo>
                      <a:pt x="38" y="8"/>
                      <a:pt x="75" y="14"/>
                      <a:pt x="113" y="22"/>
                    </a:cubicBezTo>
                    <a:cubicBezTo>
                      <a:pt x="150" y="29"/>
                      <a:pt x="187" y="36"/>
                      <a:pt x="225" y="43"/>
                    </a:cubicBezTo>
                    <a:cubicBezTo>
                      <a:pt x="238" y="56"/>
                      <a:pt x="251" y="69"/>
                      <a:pt x="264" y="83"/>
                    </a:cubicBezTo>
                    <a:cubicBezTo>
                      <a:pt x="221" y="75"/>
                      <a:pt x="178" y="67"/>
                      <a:pt x="134" y="58"/>
                    </a:cubicBezTo>
                    <a:cubicBezTo>
                      <a:pt x="91" y="50"/>
                      <a:pt x="47" y="42"/>
                      <a:pt x="3" y="34"/>
                    </a:cubicBezTo>
                    <a:cubicBezTo>
                      <a:pt x="2" y="23"/>
                      <a:pt x="1" y="1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12" name="isliḓé">
                <a:extLst>
                  <a:ext uri="{FF2B5EF4-FFF2-40B4-BE49-F238E27FC236}">
                    <a16:creationId xmlns:a16="http://schemas.microsoft.com/office/drawing/2014/main" id="{2EBED253-0F78-4B36-98D9-25A59471F631}"/>
                  </a:ext>
                </a:extLst>
              </p:cNvPr>
              <p:cNvSpPr/>
              <p:nvPr/>
            </p:nvSpPr>
            <p:spPr bwMode="auto">
              <a:xfrm>
                <a:off x="-2927343" y="8073214"/>
                <a:ext cx="12700" cy="20638"/>
              </a:xfrm>
              <a:custGeom>
                <a:avLst/>
                <a:gdLst>
                  <a:gd name="T0" fmla="*/ 6 w 6"/>
                  <a:gd name="T1" fmla="*/ 3 h 9"/>
                  <a:gd name="T2" fmla="*/ 2 w 6"/>
                  <a:gd name="T3" fmla="*/ 9 h 9"/>
                  <a:gd name="T4" fmla="*/ 0 w 6"/>
                  <a:gd name="T5" fmla="*/ 0 h 9"/>
                  <a:gd name="T6" fmla="*/ 6 w 6"/>
                  <a:gd name="T7" fmla="*/ 3 h 9"/>
                </a:gdLst>
                <a:ahLst/>
                <a:cxnLst>
                  <a:cxn ang="0">
                    <a:pos x="T0" y="T1"/>
                  </a:cxn>
                  <a:cxn ang="0">
                    <a:pos x="T2" y="T3"/>
                  </a:cxn>
                  <a:cxn ang="0">
                    <a:pos x="T4" y="T5"/>
                  </a:cxn>
                  <a:cxn ang="0">
                    <a:pos x="T6" y="T7"/>
                  </a:cxn>
                </a:cxnLst>
                <a:rect l="0" t="0" r="r" b="b"/>
                <a:pathLst>
                  <a:path w="6" h="9">
                    <a:moveTo>
                      <a:pt x="6" y="3"/>
                    </a:moveTo>
                    <a:cubicBezTo>
                      <a:pt x="5" y="5"/>
                      <a:pt x="3" y="7"/>
                      <a:pt x="2" y="9"/>
                    </a:cubicBezTo>
                    <a:cubicBezTo>
                      <a:pt x="1" y="6"/>
                      <a:pt x="1" y="3"/>
                      <a:pt x="0" y="0"/>
                    </a:cubicBezTo>
                    <a:cubicBezTo>
                      <a:pt x="2" y="1"/>
                      <a:pt x="4" y="2"/>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13" name="ïs1îḋé">
                <a:extLst>
                  <a:ext uri="{FF2B5EF4-FFF2-40B4-BE49-F238E27FC236}">
                    <a16:creationId xmlns:a16="http://schemas.microsoft.com/office/drawing/2014/main" id="{28048653-27CB-43D1-9C08-B561EBF0647B}"/>
                  </a:ext>
                </a:extLst>
              </p:cNvPr>
              <p:cNvSpPr/>
              <p:nvPr/>
            </p:nvSpPr>
            <p:spPr bwMode="auto">
              <a:xfrm>
                <a:off x="-3014656" y="7254063"/>
                <a:ext cx="671513" cy="434976"/>
              </a:xfrm>
              <a:custGeom>
                <a:avLst/>
                <a:gdLst>
                  <a:gd name="T0" fmla="*/ 114 w 294"/>
                  <a:gd name="T1" fmla="*/ 33 h 190"/>
                  <a:gd name="T2" fmla="*/ 294 w 294"/>
                  <a:gd name="T3" fmla="*/ 190 h 190"/>
                  <a:gd name="T4" fmla="*/ 153 w 294"/>
                  <a:gd name="T5" fmla="*/ 171 h 190"/>
                  <a:gd name="T6" fmla="*/ 13 w 294"/>
                  <a:gd name="T7" fmla="*/ 119 h 190"/>
                  <a:gd name="T8" fmla="*/ 0 w 294"/>
                  <a:gd name="T9" fmla="*/ 0 h 190"/>
                  <a:gd name="T10" fmla="*/ 114 w 294"/>
                  <a:gd name="T11" fmla="*/ 33 h 190"/>
                </a:gdLst>
                <a:ahLst/>
                <a:cxnLst>
                  <a:cxn ang="0">
                    <a:pos x="T0" y="T1"/>
                  </a:cxn>
                  <a:cxn ang="0">
                    <a:pos x="T2" y="T3"/>
                  </a:cxn>
                  <a:cxn ang="0">
                    <a:pos x="T4" y="T5"/>
                  </a:cxn>
                  <a:cxn ang="0">
                    <a:pos x="T6" y="T7"/>
                  </a:cxn>
                  <a:cxn ang="0">
                    <a:pos x="T8" y="T9"/>
                  </a:cxn>
                  <a:cxn ang="0">
                    <a:pos x="T10" y="T11"/>
                  </a:cxn>
                </a:cxnLst>
                <a:rect l="0" t="0" r="r" b="b"/>
                <a:pathLst>
                  <a:path w="294" h="190">
                    <a:moveTo>
                      <a:pt x="114" y="33"/>
                    </a:moveTo>
                    <a:cubicBezTo>
                      <a:pt x="173" y="85"/>
                      <a:pt x="232" y="138"/>
                      <a:pt x="294" y="190"/>
                    </a:cubicBezTo>
                    <a:cubicBezTo>
                      <a:pt x="247" y="178"/>
                      <a:pt x="200" y="183"/>
                      <a:pt x="153" y="171"/>
                    </a:cubicBezTo>
                    <a:cubicBezTo>
                      <a:pt x="106" y="158"/>
                      <a:pt x="60" y="132"/>
                      <a:pt x="13" y="119"/>
                    </a:cubicBezTo>
                    <a:cubicBezTo>
                      <a:pt x="9" y="81"/>
                      <a:pt x="4" y="38"/>
                      <a:pt x="0" y="0"/>
                    </a:cubicBezTo>
                    <a:cubicBezTo>
                      <a:pt x="38" y="11"/>
                      <a:pt x="76" y="22"/>
                      <a:pt x="114" y="33"/>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14" name="îŝlîďê">
                <a:extLst>
                  <a:ext uri="{FF2B5EF4-FFF2-40B4-BE49-F238E27FC236}">
                    <a16:creationId xmlns:a16="http://schemas.microsoft.com/office/drawing/2014/main" id="{F7D5F165-0A02-48C5-8B23-64430C08B769}"/>
                  </a:ext>
                </a:extLst>
              </p:cNvPr>
              <p:cNvSpPr/>
              <p:nvPr/>
            </p:nvSpPr>
            <p:spPr bwMode="auto">
              <a:xfrm>
                <a:off x="-2670168" y="7866838"/>
                <a:ext cx="744537" cy="284163"/>
              </a:xfrm>
              <a:custGeom>
                <a:avLst/>
                <a:gdLst>
                  <a:gd name="T0" fmla="*/ 326 w 326"/>
                  <a:gd name="T1" fmla="*/ 85 h 124"/>
                  <a:gd name="T2" fmla="*/ 171 w 326"/>
                  <a:gd name="T3" fmla="*/ 124 h 124"/>
                  <a:gd name="T4" fmla="*/ 0 w 326"/>
                  <a:gd name="T5" fmla="*/ 38 h 124"/>
                  <a:gd name="T6" fmla="*/ 100 w 326"/>
                  <a:gd name="T7" fmla="*/ 0 h 124"/>
                  <a:gd name="T8" fmla="*/ 213 w 326"/>
                  <a:gd name="T9" fmla="*/ 43 h 124"/>
                  <a:gd name="T10" fmla="*/ 326 w 326"/>
                  <a:gd name="T11" fmla="*/ 85 h 124"/>
                </a:gdLst>
                <a:ahLst/>
                <a:cxnLst>
                  <a:cxn ang="0">
                    <a:pos x="T0" y="T1"/>
                  </a:cxn>
                  <a:cxn ang="0">
                    <a:pos x="T2" y="T3"/>
                  </a:cxn>
                  <a:cxn ang="0">
                    <a:pos x="T4" y="T5"/>
                  </a:cxn>
                  <a:cxn ang="0">
                    <a:pos x="T6" y="T7"/>
                  </a:cxn>
                  <a:cxn ang="0">
                    <a:pos x="T8" y="T9"/>
                  </a:cxn>
                  <a:cxn ang="0">
                    <a:pos x="T10" y="T11"/>
                  </a:cxn>
                </a:cxnLst>
                <a:rect l="0" t="0" r="r" b="b"/>
                <a:pathLst>
                  <a:path w="326" h="124">
                    <a:moveTo>
                      <a:pt x="326" y="85"/>
                    </a:moveTo>
                    <a:cubicBezTo>
                      <a:pt x="276" y="98"/>
                      <a:pt x="224" y="111"/>
                      <a:pt x="171" y="124"/>
                    </a:cubicBezTo>
                    <a:cubicBezTo>
                      <a:pt x="116" y="97"/>
                      <a:pt x="54" y="65"/>
                      <a:pt x="0" y="38"/>
                    </a:cubicBezTo>
                    <a:cubicBezTo>
                      <a:pt x="32" y="24"/>
                      <a:pt x="70" y="14"/>
                      <a:pt x="100" y="0"/>
                    </a:cubicBezTo>
                    <a:cubicBezTo>
                      <a:pt x="137" y="14"/>
                      <a:pt x="175" y="28"/>
                      <a:pt x="213" y="43"/>
                    </a:cubicBezTo>
                    <a:cubicBezTo>
                      <a:pt x="251" y="57"/>
                      <a:pt x="288" y="71"/>
                      <a:pt x="326" y="85"/>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15" name="íslídé">
                <a:extLst>
                  <a:ext uri="{FF2B5EF4-FFF2-40B4-BE49-F238E27FC236}">
                    <a16:creationId xmlns:a16="http://schemas.microsoft.com/office/drawing/2014/main" id="{32B698D4-6D08-422C-81B4-C30AF49C8A89}"/>
                  </a:ext>
                </a:extLst>
              </p:cNvPr>
              <p:cNvSpPr/>
              <p:nvPr/>
            </p:nvSpPr>
            <p:spPr bwMode="auto">
              <a:xfrm>
                <a:off x="-3044818" y="6968312"/>
                <a:ext cx="519113" cy="204788"/>
              </a:xfrm>
              <a:custGeom>
                <a:avLst/>
                <a:gdLst>
                  <a:gd name="T0" fmla="*/ 0 w 227"/>
                  <a:gd name="T1" fmla="*/ 0 h 89"/>
                  <a:gd name="T2" fmla="*/ 70 w 227"/>
                  <a:gd name="T3" fmla="*/ 66 h 89"/>
                  <a:gd name="T4" fmla="*/ 227 w 227"/>
                  <a:gd name="T5" fmla="*/ 89 h 89"/>
                  <a:gd name="T6" fmla="*/ 166 w 227"/>
                  <a:gd name="T7" fmla="*/ 26 h 89"/>
                  <a:gd name="T8" fmla="*/ 0 w 227"/>
                  <a:gd name="T9" fmla="*/ 0 h 89"/>
                </a:gdLst>
                <a:ahLst/>
                <a:cxnLst>
                  <a:cxn ang="0">
                    <a:pos x="T0" y="T1"/>
                  </a:cxn>
                  <a:cxn ang="0">
                    <a:pos x="T2" y="T3"/>
                  </a:cxn>
                  <a:cxn ang="0">
                    <a:pos x="T4" y="T5"/>
                  </a:cxn>
                  <a:cxn ang="0">
                    <a:pos x="T6" y="T7"/>
                  </a:cxn>
                  <a:cxn ang="0">
                    <a:pos x="T8" y="T9"/>
                  </a:cxn>
                </a:cxnLst>
                <a:rect l="0" t="0" r="r" b="b"/>
                <a:pathLst>
                  <a:path w="227" h="89">
                    <a:moveTo>
                      <a:pt x="0" y="0"/>
                    </a:moveTo>
                    <a:cubicBezTo>
                      <a:pt x="23" y="22"/>
                      <a:pt x="47" y="44"/>
                      <a:pt x="70" y="66"/>
                    </a:cubicBezTo>
                    <a:cubicBezTo>
                      <a:pt x="122" y="74"/>
                      <a:pt x="175" y="81"/>
                      <a:pt x="227" y="89"/>
                    </a:cubicBezTo>
                    <a:cubicBezTo>
                      <a:pt x="206" y="68"/>
                      <a:pt x="186" y="47"/>
                      <a:pt x="166" y="26"/>
                    </a:cubicBezTo>
                    <a:cubicBezTo>
                      <a:pt x="111" y="17"/>
                      <a:pt x="56" y="8"/>
                      <a:pt x="0" y="0"/>
                    </a:cubicBezTo>
                    <a:close/>
                  </a:path>
                </a:pathLst>
              </a:custGeom>
              <a:solidFill>
                <a:srgbClr val="D4CB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16" name="iŝ1ïḋè">
                <a:extLst>
                  <a:ext uri="{FF2B5EF4-FFF2-40B4-BE49-F238E27FC236}">
                    <a16:creationId xmlns:a16="http://schemas.microsoft.com/office/drawing/2014/main" id="{559238A2-6EEE-4191-992C-B5B29F9088ED}"/>
                  </a:ext>
                </a:extLst>
              </p:cNvPr>
              <p:cNvSpPr/>
              <p:nvPr/>
            </p:nvSpPr>
            <p:spPr bwMode="auto">
              <a:xfrm>
                <a:off x="-2097081" y="8536763"/>
                <a:ext cx="771526" cy="239713"/>
              </a:xfrm>
              <a:custGeom>
                <a:avLst/>
                <a:gdLst>
                  <a:gd name="T0" fmla="*/ 213 w 338"/>
                  <a:gd name="T1" fmla="*/ 0 h 105"/>
                  <a:gd name="T2" fmla="*/ 108 w 338"/>
                  <a:gd name="T3" fmla="*/ 14 h 105"/>
                  <a:gd name="T4" fmla="*/ 0 w 338"/>
                  <a:gd name="T5" fmla="*/ 28 h 105"/>
                  <a:gd name="T6" fmla="*/ 124 w 338"/>
                  <a:gd name="T7" fmla="*/ 105 h 105"/>
                  <a:gd name="T8" fmla="*/ 233 w 338"/>
                  <a:gd name="T9" fmla="*/ 81 h 105"/>
                  <a:gd name="T10" fmla="*/ 338 w 338"/>
                  <a:gd name="T11" fmla="*/ 57 h 105"/>
                  <a:gd name="T12" fmla="*/ 213 w 338"/>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338" h="105">
                    <a:moveTo>
                      <a:pt x="213" y="0"/>
                    </a:moveTo>
                    <a:cubicBezTo>
                      <a:pt x="179" y="5"/>
                      <a:pt x="143" y="10"/>
                      <a:pt x="108" y="14"/>
                    </a:cubicBezTo>
                    <a:cubicBezTo>
                      <a:pt x="72" y="19"/>
                      <a:pt x="36" y="23"/>
                      <a:pt x="0" y="28"/>
                    </a:cubicBezTo>
                    <a:cubicBezTo>
                      <a:pt x="41" y="54"/>
                      <a:pt x="82" y="79"/>
                      <a:pt x="124" y="105"/>
                    </a:cubicBezTo>
                    <a:cubicBezTo>
                      <a:pt x="161" y="97"/>
                      <a:pt x="197" y="89"/>
                      <a:pt x="233" y="81"/>
                    </a:cubicBezTo>
                    <a:cubicBezTo>
                      <a:pt x="268" y="73"/>
                      <a:pt x="303" y="65"/>
                      <a:pt x="338" y="57"/>
                    </a:cubicBezTo>
                    <a:cubicBezTo>
                      <a:pt x="296" y="38"/>
                      <a:pt x="255" y="19"/>
                      <a:pt x="213"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17" name="íṥļîḓê">
                <a:extLst>
                  <a:ext uri="{FF2B5EF4-FFF2-40B4-BE49-F238E27FC236}">
                    <a16:creationId xmlns:a16="http://schemas.microsoft.com/office/drawing/2014/main" id="{36538B0D-3413-4E98-8B48-061BC077177A}"/>
                  </a:ext>
                </a:extLst>
              </p:cNvPr>
              <p:cNvSpPr/>
              <p:nvPr/>
            </p:nvSpPr>
            <p:spPr bwMode="auto">
              <a:xfrm>
                <a:off x="-2179630" y="7106425"/>
                <a:ext cx="663575" cy="350838"/>
              </a:xfrm>
              <a:custGeom>
                <a:avLst/>
                <a:gdLst>
                  <a:gd name="T0" fmla="*/ 0 w 291"/>
                  <a:gd name="T1" fmla="*/ 0 h 154"/>
                  <a:gd name="T2" fmla="*/ 133 w 291"/>
                  <a:gd name="T3" fmla="*/ 130 h 154"/>
                  <a:gd name="T4" fmla="*/ 291 w 291"/>
                  <a:gd name="T5" fmla="*/ 154 h 154"/>
                  <a:gd name="T6" fmla="*/ 253 w 291"/>
                  <a:gd name="T7" fmla="*/ 42 h 154"/>
                  <a:gd name="T8" fmla="*/ 127 w 291"/>
                  <a:gd name="T9" fmla="*/ 21 h 154"/>
                  <a:gd name="T10" fmla="*/ 0 w 291"/>
                  <a:gd name="T11" fmla="*/ 0 h 154"/>
                </a:gdLst>
                <a:ahLst/>
                <a:cxnLst>
                  <a:cxn ang="0">
                    <a:pos x="T0" y="T1"/>
                  </a:cxn>
                  <a:cxn ang="0">
                    <a:pos x="T2" y="T3"/>
                  </a:cxn>
                  <a:cxn ang="0">
                    <a:pos x="T4" y="T5"/>
                  </a:cxn>
                  <a:cxn ang="0">
                    <a:pos x="T6" y="T7"/>
                  </a:cxn>
                  <a:cxn ang="0">
                    <a:pos x="T8" y="T9"/>
                  </a:cxn>
                  <a:cxn ang="0">
                    <a:pos x="T10" y="T11"/>
                  </a:cxn>
                </a:cxnLst>
                <a:rect l="0" t="0" r="r" b="b"/>
                <a:pathLst>
                  <a:path w="291" h="154">
                    <a:moveTo>
                      <a:pt x="0" y="0"/>
                    </a:moveTo>
                    <a:cubicBezTo>
                      <a:pt x="44" y="44"/>
                      <a:pt x="88" y="87"/>
                      <a:pt x="133" y="130"/>
                    </a:cubicBezTo>
                    <a:cubicBezTo>
                      <a:pt x="186" y="138"/>
                      <a:pt x="238" y="146"/>
                      <a:pt x="291" y="154"/>
                    </a:cubicBezTo>
                    <a:cubicBezTo>
                      <a:pt x="278" y="117"/>
                      <a:pt x="265" y="80"/>
                      <a:pt x="253" y="42"/>
                    </a:cubicBezTo>
                    <a:cubicBezTo>
                      <a:pt x="211" y="35"/>
                      <a:pt x="169" y="28"/>
                      <a:pt x="127" y="21"/>
                    </a:cubicBezTo>
                    <a:cubicBezTo>
                      <a:pt x="85" y="14"/>
                      <a:pt x="43" y="7"/>
                      <a:pt x="0"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18" name="iṣḻíḋé">
                <a:extLst>
                  <a:ext uri="{FF2B5EF4-FFF2-40B4-BE49-F238E27FC236}">
                    <a16:creationId xmlns:a16="http://schemas.microsoft.com/office/drawing/2014/main" id="{4E032582-DBC6-4638-8AA0-6976695130EE}"/>
                  </a:ext>
                </a:extLst>
              </p:cNvPr>
              <p:cNvSpPr/>
              <p:nvPr/>
            </p:nvSpPr>
            <p:spPr bwMode="auto">
              <a:xfrm>
                <a:off x="-2316155" y="7352488"/>
                <a:ext cx="674688" cy="555626"/>
              </a:xfrm>
              <a:custGeom>
                <a:avLst/>
                <a:gdLst>
                  <a:gd name="T0" fmla="*/ 0 w 296"/>
                  <a:gd name="T1" fmla="*/ 0 h 243"/>
                  <a:gd name="T2" fmla="*/ 58 w 296"/>
                  <a:gd name="T3" fmla="*/ 9 h 243"/>
                  <a:gd name="T4" fmla="*/ 174 w 296"/>
                  <a:gd name="T5" fmla="*/ 126 h 243"/>
                  <a:gd name="T6" fmla="*/ 296 w 296"/>
                  <a:gd name="T7" fmla="*/ 243 h 243"/>
                  <a:gd name="T8" fmla="*/ 231 w 296"/>
                  <a:gd name="T9" fmla="*/ 231 h 243"/>
                  <a:gd name="T10" fmla="*/ 113 w 296"/>
                  <a:gd name="T11" fmla="*/ 116 h 243"/>
                  <a:gd name="T12" fmla="*/ 0 w 296"/>
                  <a:gd name="T13" fmla="*/ 0 h 243"/>
                </a:gdLst>
                <a:ahLst/>
                <a:cxnLst>
                  <a:cxn ang="0">
                    <a:pos x="T0" y="T1"/>
                  </a:cxn>
                  <a:cxn ang="0">
                    <a:pos x="T2" y="T3"/>
                  </a:cxn>
                  <a:cxn ang="0">
                    <a:pos x="T4" y="T5"/>
                  </a:cxn>
                  <a:cxn ang="0">
                    <a:pos x="T6" y="T7"/>
                  </a:cxn>
                  <a:cxn ang="0">
                    <a:pos x="T8" y="T9"/>
                  </a:cxn>
                  <a:cxn ang="0">
                    <a:pos x="T10" y="T11"/>
                  </a:cxn>
                  <a:cxn ang="0">
                    <a:pos x="T12" y="T13"/>
                  </a:cxn>
                </a:cxnLst>
                <a:rect l="0" t="0" r="r" b="b"/>
                <a:pathLst>
                  <a:path w="296" h="243">
                    <a:moveTo>
                      <a:pt x="0" y="0"/>
                    </a:moveTo>
                    <a:cubicBezTo>
                      <a:pt x="20" y="3"/>
                      <a:pt x="39" y="6"/>
                      <a:pt x="58" y="9"/>
                    </a:cubicBezTo>
                    <a:cubicBezTo>
                      <a:pt x="96" y="48"/>
                      <a:pt x="134" y="87"/>
                      <a:pt x="174" y="126"/>
                    </a:cubicBezTo>
                    <a:cubicBezTo>
                      <a:pt x="214" y="165"/>
                      <a:pt x="255" y="204"/>
                      <a:pt x="296" y="243"/>
                    </a:cubicBezTo>
                    <a:cubicBezTo>
                      <a:pt x="274" y="239"/>
                      <a:pt x="253" y="235"/>
                      <a:pt x="231" y="231"/>
                    </a:cubicBezTo>
                    <a:cubicBezTo>
                      <a:pt x="191" y="192"/>
                      <a:pt x="152" y="154"/>
                      <a:pt x="113" y="116"/>
                    </a:cubicBezTo>
                    <a:cubicBezTo>
                      <a:pt x="75" y="77"/>
                      <a:pt x="37" y="3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19" name="išḷîḑé">
                <a:extLst>
                  <a:ext uri="{FF2B5EF4-FFF2-40B4-BE49-F238E27FC236}">
                    <a16:creationId xmlns:a16="http://schemas.microsoft.com/office/drawing/2014/main" id="{21378389-9D8D-4CDB-9D43-F979450BEFEF}"/>
                  </a:ext>
                </a:extLst>
              </p:cNvPr>
              <p:cNvSpPr/>
              <p:nvPr/>
            </p:nvSpPr>
            <p:spPr bwMode="auto">
              <a:xfrm>
                <a:off x="-2117718" y="7441388"/>
                <a:ext cx="398463" cy="187325"/>
              </a:xfrm>
              <a:custGeom>
                <a:avLst/>
                <a:gdLst>
                  <a:gd name="T0" fmla="*/ 103 w 175"/>
                  <a:gd name="T1" fmla="*/ 16 h 82"/>
                  <a:gd name="T2" fmla="*/ 175 w 175"/>
                  <a:gd name="T3" fmla="*/ 82 h 82"/>
                  <a:gd name="T4" fmla="*/ 67 w 175"/>
                  <a:gd name="T5" fmla="*/ 67 h 82"/>
                  <a:gd name="T6" fmla="*/ 0 w 175"/>
                  <a:gd name="T7" fmla="*/ 0 h 82"/>
                  <a:gd name="T8" fmla="*/ 103 w 175"/>
                  <a:gd name="T9" fmla="*/ 16 h 82"/>
                </a:gdLst>
                <a:ahLst/>
                <a:cxnLst>
                  <a:cxn ang="0">
                    <a:pos x="T0" y="T1"/>
                  </a:cxn>
                  <a:cxn ang="0">
                    <a:pos x="T2" y="T3"/>
                  </a:cxn>
                  <a:cxn ang="0">
                    <a:pos x="T4" y="T5"/>
                  </a:cxn>
                  <a:cxn ang="0">
                    <a:pos x="T6" y="T7"/>
                  </a:cxn>
                  <a:cxn ang="0">
                    <a:pos x="T8" y="T9"/>
                  </a:cxn>
                </a:cxnLst>
                <a:rect l="0" t="0" r="r" b="b"/>
                <a:pathLst>
                  <a:path w="175" h="82">
                    <a:moveTo>
                      <a:pt x="103" y="16"/>
                    </a:moveTo>
                    <a:cubicBezTo>
                      <a:pt x="127" y="38"/>
                      <a:pt x="151" y="60"/>
                      <a:pt x="175" y="82"/>
                    </a:cubicBezTo>
                    <a:cubicBezTo>
                      <a:pt x="139" y="77"/>
                      <a:pt x="103" y="72"/>
                      <a:pt x="67" y="67"/>
                    </a:cubicBezTo>
                    <a:cubicBezTo>
                      <a:pt x="44" y="45"/>
                      <a:pt x="22" y="23"/>
                      <a:pt x="0" y="0"/>
                    </a:cubicBezTo>
                    <a:cubicBezTo>
                      <a:pt x="35" y="5"/>
                      <a:pt x="69" y="11"/>
                      <a:pt x="103" y="16"/>
                    </a:cubicBezTo>
                    <a:close/>
                  </a:path>
                </a:pathLst>
              </a:custGeom>
              <a:solidFill>
                <a:srgbClr val="D4CB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0" name="ïšlíḋé">
                <a:extLst>
                  <a:ext uri="{FF2B5EF4-FFF2-40B4-BE49-F238E27FC236}">
                    <a16:creationId xmlns:a16="http://schemas.microsoft.com/office/drawing/2014/main" id="{4C562C72-10F4-44FA-AC82-503BC9CC79CF}"/>
                  </a:ext>
                </a:extLst>
              </p:cNvPr>
              <p:cNvSpPr/>
              <p:nvPr/>
            </p:nvSpPr>
            <p:spPr bwMode="auto">
              <a:xfrm>
                <a:off x="-4638669" y="6512699"/>
                <a:ext cx="1792288" cy="2876553"/>
              </a:xfrm>
              <a:custGeom>
                <a:avLst/>
                <a:gdLst>
                  <a:gd name="T0" fmla="*/ 0 w 786"/>
                  <a:gd name="T1" fmla="*/ 1259 h 1259"/>
                  <a:gd name="T2" fmla="*/ 393 w 786"/>
                  <a:gd name="T3" fmla="*/ 1135 h 1259"/>
                  <a:gd name="T4" fmla="*/ 786 w 786"/>
                  <a:gd name="T5" fmla="*/ 1011 h 1259"/>
                  <a:gd name="T6" fmla="*/ 758 w 786"/>
                  <a:gd name="T7" fmla="*/ 755 h 1259"/>
                  <a:gd name="T8" fmla="*/ 734 w 786"/>
                  <a:gd name="T9" fmla="*/ 868 h 1259"/>
                  <a:gd name="T10" fmla="*/ 677 w 786"/>
                  <a:gd name="T11" fmla="*/ 882 h 1259"/>
                  <a:gd name="T12" fmla="*/ 748 w 786"/>
                  <a:gd name="T13" fmla="*/ 659 h 1259"/>
                  <a:gd name="T14" fmla="*/ 752 w 786"/>
                  <a:gd name="T15" fmla="*/ 695 h 1259"/>
                  <a:gd name="T16" fmla="*/ 731 w 786"/>
                  <a:gd name="T17" fmla="*/ 505 h 1259"/>
                  <a:gd name="T18" fmla="*/ 677 w 786"/>
                  <a:gd name="T19" fmla="*/ 0 h 1259"/>
                  <a:gd name="T20" fmla="*/ 384 w 786"/>
                  <a:gd name="T21" fmla="*/ 111 h 1259"/>
                  <a:gd name="T22" fmla="*/ 90 w 786"/>
                  <a:gd name="T23" fmla="*/ 222 h 1259"/>
                  <a:gd name="T24" fmla="*/ 45 w 786"/>
                  <a:gd name="T25" fmla="*/ 741 h 1259"/>
                  <a:gd name="T26" fmla="*/ 0 w 786"/>
                  <a:gd name="T27" fmla="*/ 1259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6" h="1259">
                    <a:moveTo>
                      <a:pt x="0" y="1259"/>
                    </a:moveTo>
                    <a:cubicBezTo>
                      <a:pt x="131" y="1217"/>
                      <a:pt x="262" y="1176"/>
                      <a:pt x="393" y="1135"/>
                    </a:cubicBezTo>
                    <a:cubicBezTo>
                      <a:pt x="524" y="1094"/>
                      <a:pt x="655" y="1052"/>
                      <a:pt x="786" y="1011"/>
                    </a:cubicBezTo>
                    <a:cubicBezTo>
                      <a:pt x="777" y="925"/>
                      <a:pt x="767" y="840"/>
                      <a:pt x="758" y="755"/>
                    </a:cubicBezTo>
                    <a:cubicBezTo>
                      <a:pt x="747" y="790"/>
                      <a:pt x="738" y="828"/>
                      <a:pt x="734" y="868"/>
                    </a:cubicBezTo>
                    <a:cubicBezTo>
                      <a:pt x="715" y="873"/>
                      <a:pt x="696" y="877"/>
                      <a:pt x="677" y="882"/>
                    </a:cubicBezTo>
                    <a:cubicBezTo>
                      <a:pt x="687" y="798"/>
                      <a:pt x="714" y="724"/>
                      <a:pt x="748" y="659"/>
                    </a:cubicBezTo>
                    <a:cubicBezTo>
                      <a:pt x="752" y="695"/>
                      <a:pt x="752" y="695"/>
                      <a:pt x="752" y="695"/>
                    </a:cubicBezTo>
                    <a:cubicBezTo>
                      <a:pt x="731" y="505"/>
                      <a:pt x="731" y="505"/>
                      <a:pt x="731" y="505"/>
                    </a:cubicBezTo>
                    <a:cubicBezTo>
                      <a:pt x="713" y="337"/>
                      <a:pt x="695" y="168"/>
                      <a:pt x="677" y="0"/>
                    </a:cubicBezTo>
                    <a:cubicBezTo>
                      <a:pt x="579" y="37"/>
                      <a:pt x="481" y="74"/>
                      <a:pt x="384" y="111"/>
                    </a:cubicBezTo>
                    <a:cubicBezTo>
                      <a:pt x="286" y="148"/>
                      <a:pt x="188" y="185"/>
                      <a:pt x="90" y="222"/>
                    </a:cubicBezTo>
                    <a:cubicBezTo>
                      <a:pt x="75" y="395"/>
                      <a:pt x="60" y="568"/>
                      <a:pt x="45" y="741"/>
                    </a:cubicBezTo>
                    <a:cubicBezTo>
                      <a:pt x="30" y="913"/>
                      <a:pt x="15" y="1086"/>
                      <a:pt x="0" y="1259"/>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1" name="iŝ1ïde">
                <a:extLst>
                  <a:ext uri="{FF2B5EF4-FFF2-40B4-BE49-F238E27FC236}">
                    <a16:creationId xmlns:a16="http://schemas.microsoft.com/office/drawing/2014/main" id="{9071415D-2A4A-4855-B3AF-A0932C716877}"/>
                  </a:ext>
                </a:extLst>
              </p:cNvPr>
              <p:cNvSpPr/>
              <p:nvPr/>
            </p:nvSpPr>
            <p:spPr bwMode="auto">
              <a:xfrm>
                <a:off x="-4632320" y="6573026"/>
                <a:ext cx="1779588" cy="2749553"/>
              </a:xfrm>
              <a:custGeom>
                <a:avLst/>
                <a:gdLst>
                  <a:gd name="T0" fmla="*/ 0 w 780"/>
                  <a:gd name="T1" fmla="*/ 1203 h 1203"/>
                  <a:gd name="T2" fmla="*/ 390 w 780"/>
                  <a:gd name="T3" fmla="*/ 1080 h 1203"/>
                  <a:gd name="T4" fmla="*/ 780 w 780"/>
                  <a:gd name="T5" fmla="*/ 956 h 1203"/>
                  <a:gd name="T6" fmla="*/ 755 w 780"/>
                  <a:gd name="T7" fmla="*/ 728 h 1203"/>
                  <a:gd name="T8" fmla="*/ 731 w 780"/>
                  <a:gd name="T9" fmla="*/ 841 h 1203"/>
                  <a:gd name="T10" fmla="*/ 674 w 780"/>
                  <a:gd name="T11" fmla="*/ 855 h 1203"/>
                  <a:gd name="T12" fmla="*/ 745 w 780"/>
                  <a:gd name="T13" fmla="*/ 632 h 1203"/>
                  <a:gd name="T14" fmla="*/ 728 w 780"/>
                  <a:gd name="T15" fmla="*/ 478 h 1203"/>
                  <a:gd name="T16" fmla="*/ 677 w 780"/>
                  <a:gd name="T17" fmla="*/ 0 h 1203"/>
                  <a:gd name="T18" fmla="*/ 381 w 780"/>
                  <a:gd name="T19" fmla="*/ 112 h 1203"/>
                  <a:gd name="T20" fmla="*/ 85 w 780"/>
                  <a:gd name="T21" fmla="*/ 224 h 1203"/>
                  <a:gd name="T22" fmla="*/ 42 w 780"/>
                  <a:gd name="T23" fmla="*/ 714 h 1203"/>
                  <a:gd name="T24" fmla="*/ 0 w 780"/>
                  <a:gd name="T25" fmla="*/ 1203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0" h="1203">
                    <a:moveTo>
                      <a:pt x="0" y="1203"/>
                    </a:moveTo>
                    <a:cubicBezTo>
                      <a:pt x="130" y="1162"/>
                      <a:pt x="260" y="1121"/>
                      <a:pt x="390" y="1080"/>
                    </a:cubicBezTo>
                    <a:cubicBezTo>
                      <a:pt x="520" y="1038"/>
                      <a:pt x="650" y="997"/>
                      <a:pt x="780" y="956"/>
                    </a:cubicBezTo>
                    <a:cubicBezTo>
                      <a:pt x="772" y="880"/>
                      <a:pt x="763" y="804"/>
                      <a:pt x="755" y="728"/>
                    </a:cubicBezTo>
                    <a:cubicBezTo>
                      <a:pt x="744" y="763"/>
                      <a:pt x="735" y="801"/>
                      <a:pt x="731" y="841"/>
                    </a:cubicBezTo>
                    <a:cubicBezTo>
                      <a:pt x="712" y="846"/>
                      <a:pt x="693" y="850"/>
                      <a:pt x="674" y="855"/>
                    </a:cubicBezTo>
                    <a:cubicBezTo>
                      <a:pt x="684" y="771"/>
                      <a:pt x="711" y="697"/>
                      <a:pt x="745" y="632"/>
                    </a:cubicBezTo>
                    <a:cubicBezTo>
                      <a:pt x="728" y="478"/>
                      <a:pt x="728" y="478"/>
                      <a:pt x="728" y="478"/>
                    </a:cubicBezTo>
                    <a:cubicBezTo>
                      <a:pt x="711" y="319"/>
                      <a:pt x="694" y="160"/>
                      <a:pt x="677" y="0"/>
                    </a:cubicBezTo>
                    <a:cubicBezTo>
                      <a:pt x="578" y="38"/>
                      <a:pt x="480" y="75"/>
                      <a:pt x="381" y="112"/>
                    </a:cubicBezTo>
                    <a:cubicBezTo>
                      <a:pt x="282" y="149"/>
                      <a:pt x="183" y="187"/>
                      <a:pt x="85" y="224"/>
                    </a:cubicBezTo>
                    <a:cubicBezTo>
                      <a:pt x="70" y="387"/>
                      <a:pt x="56" y="550"/>
                      <a:pt x="42" y="714"/>
                    </a:cubicBezTo>
                    <a:cubicBezTo>
                      <a:pt x="28" y="877"/>
                      <a:pt x="14" y="1040"/>
                      <a:pt x="0" y="1203"/>
                    </a:cubicBezTo>
                    <a:close/>
                  </a:path>
                </a:pathLst>
              </a:custGeom>
              <a:solidFill>
                <a:srgbClr val="B3AE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2" name="ísḻîḋé">
                <a:extLst>
                  <a:ext uri="{FF2B5EF4-FFF2-40B4-BE49-F238E27FC236}">
                    <a16:creationId xmlns:a16="http://schemas.microsoft.com/office/drawing/2014/main" id="{AF1AD3A0-7D5B-40CD-A1FE-72EC78B8BA41}"/>
                  </a:ext>
                </a:extLst>
              </p:cNvPr>
              <p:cNvSpPr/>
              <p:nvPr/>
            </p:nvSpPr>
            <p:spPr bwMode="auto">
              <a:xfrm>
                <a:off x="-4537070" y="8100202"/>
                <a:ext cx="1658939" cy="438151"/>
              </a:xfrm>
              <a:custGeom>
                <a:avLst/>
                <a:gdLst>
                  <a:gd name="T0" fmla="*/ 4 w 727"/>
                  <a:gd name="T1" fmla="*/ 0 h 192"/>
                  <a:gd name="T2" fmla="*/ 345 w 727"/>
                  <a:gd name="T3" fmla="*/ 77 h 192"/>
                  <a:gd name="T4" fmla="*/ 641 w 727"/>
                  <a:gd name="T5" fmla="*/ 134 h 192"/>
                  <a:gd name="T6" fmla="*/ 633 w 727"/>
                  <a:gd name="T7" fmla="*/ 175 h 192"/>
                  <a:gd name="T8" fmla="*/ 345 w 727"/>
                  <a:gd name="T9" fmla="*/ 121 h 192"/>
                  <a:gd name="T10" fmla="*/ 0 w 727"/>
                  <a:gd name="T11" fmla="*/ 44 h 192"/>
                  <a:gd name="T12" fmla="*/ 4 w 727"/>
                  <a:gd name="T13" fmla="*/ 0 h 192"/>
                  <a:gd name="T14" fmla="*/ 693 w 727"/>
                  <a:gd name="T15" fmla="*/ 144 h 192"/>
                  <a:gd name="T16" fmla="*/ 723 w 727"/>
                  <a:gd name="T17" fmla="*/ 149 h 192"/>
                  <a:gd name="T18" fmla="*/ 727 w 727"/>
                  <a:gd name="T19" fmla="*/ 192 h 192"/>
                  <a:gd name="T20" fmla="*/ 660 w 727"/>
                  <a:gd name="T21" fmla="*/ 180 h 192"/>
                  <a:gd name="T22" fmla="*/ 689 w 727"/>
                  <a:gd name="T23" fmla="*/ 173 h 192"/>
                  <a:gd name="T24" fmla="*/ 693 w 727"/>
                  <a:gd name="T25" fmla="*/ 14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7" h="192">
                    <a:moveTo>
                      <a:pt x="4" y="0"/>
                    </a:moveTo>
                    <a:cubicBezTo>
                      <a:pt x="114" y="26"/>
                      <a:pt x="227" y="53"/>
                      <a:pt x="345" y="77"/>
                    </a:cubicBezTo>
                    <a:cubicBezTo>
                      <a:pt x="441" y="97"/>
                      <a:pt x="539" y="116"/>
                      <a:pt x="641" y="134"/>
                    </a:cubicBezTo>
                    <a:cubicBezTo>
                      <a:pt x="638" y="148"/>
                      <a:pt x="635" y="161"/>
                      <a:pt x="633" y="175"/>
                    </a:cubicBezTo>
                    <a:cubicBezTo>
                      <a:pt x="535" y="158"/>
                      <a:pt x="439" y="140"/>
                      <a:pt x="345" y="121"/>
                    </a:cubicBezTo>
                    <a:cubicBezTo>
                      <a:pt x="226" y="96"/>
                      <a:pt x="111" y="70"/>
                      <a:pt x="0" y="44"/>
                    </a:cubicBezTo>
                    <a:cubicBezTo>
                      <a:pt x="2" y="29"/>
                      <a:pt x="3" y="15"/>
                      <a:pt x="4" y="0"/>
                    </a:cubicBezTo>
                    <a:close/>
                    <a:moveTo>
                      <a:pt x="693" y="144"/>
                    </a:moveTo>
                    <a:cubicBezTo>
                      <a:pt x="703" y="145"/>
                      <a:pt x="713" y="147"/>
                      <a:pt x="723" y="149"/>
                    </a:cubicBezTo>
                    <a:cubicBezTo>
                      <a:pt x="724" y="163"/>
                      <a:pt x="726" y="178"/>
                      <a:pt x="727" y="192"/>
                    </a:cubicBezTo>
                    <a:cubicBezTo>
                      <a:pt x="705" y="188"/>
                      <a:pt x="682" y="184"/>
                      <a:pt x="660" y="180"/>
                    </a:cubicBezTo>
                    <a:cubicBezTo>
                      <a:pt x="670" y="178"/>
                      <a:pt x="679" y="176"/>
                      <a:pt x="689" y="173"/>
                    </a:cubicBezTo>
                    <a:cubicBezTo>
                      <a:pt x="690" y="163"/>
                      <a:pt x="691" y="153"/>
                      <a:pt x="693" y="144"/>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3" name="išḻíḍè">
                <a:extLst>
                  <a:ext uri="{FF2B5EF4-FFF2-40B4-BE49-F238E27FC236}">
                    <a16:creationId xmlns:a16="http://schemas.microsoft.com/office/drawing/2014/main" id="{ACE32288-BF9C-414A-9AA6-27A94FD16D3B}"/>
                  </a:ext>
                </a:extLst>
              </p:cNvPr>
              <p:cNvSpPr/>
              <p:nvPr/>
            </p:nvSpPr>
            <p:spPr bwMode="auto">
              <a:xfrm>
                <a:off x="-4529132" y="7517589"/>
                <a:ext cx="1550989" cy="612776"/>
              </a:xfrm>
              <a:custGeom>
                <a:avLst/>
                <a:gdLst>
                  <a:gd name="T0" fmla="*/ 3 w 680"/>
                  <a:gd name="T1" fmla="*/ 233 h 268"/>
                  <a:gd name="T2" fmla="*/ 340 w 680"/>
                  <a:gd name="T3" fmla="*/ 117 h 268"/>
                  <a:gd name="T4" fmla="*/ 676 w 680"/>
                  <a:gd name="T5" fmla="*/ 0 h 268"/>
                  <a:gd name="T6" fmla="*/ 680 w 680"/>
                  <a:gd name="T7" fmla="*/ 33 h 268"/>
                  <a:gd name="T8" fmla="*/ 340 w 680"/>
                  <a:gd name="T9" fmla="*/ 151 h 268"/>
                  <a:gd name="T10" fmla="*/ 0 w 680"/>
                  <a:gd name="T11" fmla="*/ 268 h 268"/>
                  <a:gd name="T12" fmla="*/ 3 w 680"/>
                  <a:gd name="T13" fmla="*/ 233 h 268"/>
                </a:gdLst>
                <a:ahLst/>
                <a:cxnLst>
                  <a:cxn ang="0">
                    <a:pos x="T0" y="T1"/>
                  </a:cxn>
                  <a:cxn ang="0">
                    <a:pos x="T2" y="T3"/>
                  </a:cxn>
                  <a:cxn ang="0">
                    <a:pos x="T4" y="T5"/>
                  </a:cxn>
                  <a:cxn ang="0">
                    <a:pos x="T6" y="T7"/>
                  </a:cxn>
                  <a:cxn ang="0">
                    <a:pos x="T8" y="T9"/>
                  </a:cxn>
                  <a:cxn ang="0">
                    <a:pos x="T10" y="T11"/>
                  </a:cxn>
                  <a:cxn ang="0">
                    <a:pos x="T12" y="T13"/>
                  </a:cxn>
                </a:cxnLst>
                <a:rect l="0" t="0" r="r" b="b"/>
                <a:pathLst>
                  <a:path w="680" h="268">
                    <a:moveTo>
                      <a:pt x="3" y="233"/>
                    </a:moveTo>
                    <a:cubicBezTo>
                      <a:pt x="115" y="194"/>
                      <a:pt x="228" y="155"/>
                      <a:pt x="340" y="117"/>
                    </a:cubicBezTo>
                    <a:cubicBezTo>
                      <a:pt x="452" y="78"/>
                      <a:pt x="564" y="39"/>
                      <a:pt x="676" y="0"/>
                    </a:cubicBezTo>
                    <a:cubicBezTo>
                      <a:pt x="678" y="11"/>
                      <a:pt x="679" y="22"/>
                      <a:pt x="680" y="33"/>
                    </a:cubicBezTo>
                    <a:cubicBezTo>
                      <a:pt x="567" y="72"/>
                      <a:pt x="453" y="112"/>
                      <a:pt x="340" y="151"/>
                    </a:cubicBezTo>
                    <a:cubicBezTo>
                      <a:pt x="227" y="190"/>
                      <a:pt x="113" y="229"/>
                      <a:pt x="0" y="268"/>
                    </a:cubicBezTo>
                    <a:cubicBezTo>
                      <a:pt x="1" y="256"/>
                      <a:pt x="2" y="245"/>
                      <a:pt x="3" y="233"/>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4" name="ïşḷîḋe">
                <a:extLst>
                  <a:ext uri="{FF2B5EF4-FFF2-40B4-BE49-F238E27FC236}">
                    <a16:creationId xmlns:a16="http://schemas.microsoft.com/office/drawing/2014/main" id="{409F77DB-160F-4DAF-A19A-AAB25CCB26A7}"/>
                  </a:ext>
                </a:extLst>
              </p:cNvPr>
              <p:cNvSpPr/>
              <p:nvPr/>
            </p:nvSpPr>
            <p:spPr bwMode="auto">
              <a:xfrm>
                <a:off x="-4545006" y="7860489"/>
                <a:ext cx="241300" cy="447676"/>
              </a:xfrm>
              <a:custGeom>
                <a:avLst/>
                <a:gdLst>
                  <a:gd name="T0" fmla="*/ 0 w 106"/>
                  <a:gd name="T1" fmla="*/ 196 h 196"/>
                  <a:gd name="T2" fmla="*/ 103 w 106"/>
                  <a:gd name="T3" fmla="*/ 68 h 196"/>
                  <a:gd name="T4" fmla="*/ 17 w 106"/>
                  <a:gd name="T5" fmla="*/ 5 h 196"/>
                  <a:gd name="T6" fmla="*/ 0 w 106"/>
                  <a:gd name="T7" fmla="*/ 196 h 196"/>
                </a:gdLst>
                <a:ahLst/>
                <a:cxnLst>
                  <a:cxn ang="0">
                    <a:pos x="T0" y="T1"/>
                  </a:cxn>
                  <a:cxn ang="0">
                    <a:pos x="T2" y="T3"/>
                  </a:cxn>
                  <a:cxn ang="0">
                    <a:pos x="T4" y="T5"/>
                  </a:cxn>
                  <a:cxn ang="0">
                    <a:pos x="T6" y="T7"/>
                  </a:cxn>
                </a:cxnLst>
                <a:rect l="0" t="0" r="r" b="b"/>
                <a:pathLst>
                  <a:path w="106" h="196">
                    <a:moveTo>
                      <a:pt x="0" y="196"/>
                    </a:moveTo>
                    <a:cubicBezTo>
                      <a:pt x="58" y="163"/>
                      <a:pt x="100" y="112"/>
                      <a:pt x="103" y="68"/>
                    </a:cubicBezTo>
                    <a:cubicBezTo>
                      <a:pt x="106" y="24"/>
                      <a:pt x="69" y="0"/>
                      <a:pt x="17" y="5"/>
                    </a:cubicBezTo>
                    <a:cubicBezTo>
                      <a:pt x="11" y="69"/>
                      <a:pt x="6" y="132"/>
                      <a:pt x="0" y="196"/>
                    </a:cubicBez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5" name="îṡ1íďè">
                <a:extLst>
                  <a:ext uri="{FF2B5EF4-FFF2-40B4-BE49-F238E27FC236}">
                    <a16:creationId xmlns:a16="http://schemas.microsoft.com/office/drawing/2014/main" id="{459837B7-5272-40E5-9552-9CD93C4517AA}"/>
                  </a:ext>
                </a:extLst>
              </p:cNvPr>
              <p:cNvSpPr/>
              <p:nvPr/>
            </p:nvSpPr>
            <p:spPr bwMode="auto">
              <a:xfrm>
                <a:off x="-4538657" y="7954152"/>
                <a:ext cx="127000" cy="271462"/>
              </a:xfrm>
              <a:custGeom>
                <a:avLst/>
                <a:gdLst>
                  <a:gd name="T0" fmla="*/ 0 w 56"/>
                  <a:gd name="T1" fmla="*/ 119 h 119"/>
                  <a:gd name="T2" fmla="*/ 54 w 56"/>
                  <a:gd name="T3" fmla="*/ 43 h 119"/>
                  <a:gd name="T4" fmla="*/ 11 w 56"/>
                  <a:gd name="T5" fmla="*/ 0 h 119"/>
                  <a:gd name="T6" fmla="*/ 0 w 56"/>
                  <a:gd name="T7" fmla="*/ 119 h 119"/>
                </a:gdLst>
                <a:ahLst/>
                <a:cxnLst>
                  <a:cxn ang="0">
                    <a:pos x="T0" y="T1"/>
                  </a:cxn>
                  <a:cxn ang="0">
                    <a:pos x="T2" y="T3"/>
                  </a:cxn>
                  <a:cxn ang="0">
                    <a:pos x="T4" y="T5"/>
                  </a:cxn>
                  <a:cxn ang="0">
                    <a:pos x="T6" y="T7"/>
                  </a:cxn>
                </a:cxnLst>
                <a:rect l="0" t="0" r="r" b="b"/>
                <a:pathLst>
                  <a:path w="56" h="119">
                    <a:moveTo>
                      <a:pt x="0" y="119"/>
                    </a:moveTo>
                    <a:cubicBezTo>
                      <a:pt x="31" y="97"/>
                      <a:pt x="52" y="68"/>
                      <a:pt x="54" y="43"/>
                    </a:cubicBezTo>
                    <a:cubicBezTo>
                      <a:pt x="56" y="17"/>
                      <a:pt x="38" y="1"/>
                      <a:pt x="11" y="0"/>
                    </a:cubicBezTo>
                    <a:cubicBezTo>
                      <a:pt x="7" y="40"/>
                      <a:pt x="4" y="79"/>
                      <a:pt x="0" y="119"/>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6" name="iSľiḑe">
                <a:extLst>
                  <a:ext uri="{FF2B5EF4-FFF2-40B4-BE49-F238E27FC236}">
                    <a16:creationId xmlns:a16="http://schemas.microsoft.com/office/drawing/2014/main" id="{D89CC6D3-7E0B-4041-B5D5-ABF70CAC0510}"/>
                  </a:ext>
                </a:extLst>
              </p:cNvPr>
              <p:cNvSpPr/>
              <p:nvPr/>
            </p:nvSpPr>
            <p:spPr bwMode="auto">
              <a:xfrm>
                <a:off x="-4032244" y="7595377"/>
                <a:ext cx="1063626" cy="733426"/>
              </a:xfrm>
              <a:custGeom>
                <a:avLst/>
                <a:gdLst>
                  <a:gd name="T0" fmla="*/ 27 w 466"/>
                  <a:gd name="T1" fmla="*/ 321 h 321"/>
                  <a:gd name="T2" fmla="*/ 0 w 466"/>
                  <a:gd name="T3" fmla="*/ 302 h 321"/>
                  <a:gd name="T4" fmla="*/ 236 w 466"/>
                  <a:gd name="T5" fmla="*/ 151 h 321"/>
                  <a:gd name="T6" fmla="*/ 462 w 466"/>
                  <a:gd name="T7" fmla="*/ 0 h 321"/>
                  <a:gd name="T8" fmla="*/ 466 w 466"/>
                  <a:gd name="T9" fmla="*/ 36 h 321"/>
                  <a:gd name="T10" fmla="*/ 251 w 466"/>
                  <a:gd name="T11" fmla="*/ 178 h 321"/>
                  <a:gd name="T12" fmla="*/ 27 w 466"/>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466" h="321">
                    <a:moveTo>
                      <a:pt x="27" y="321"/>
                    </a:moveTo>
                    <a:cubicBezTo>
                      <a:pt x="18" y="315"/>
                      <a:pt x="9" y="309"/>
                      <a:pt x="0" y="302"/>
                    </a:cubicBezTo>
                    <a:cubicBezTo>
                      <a:pt x="79" y="252"/>
                      <a:pt x="158" y="201"/>
                      <a:pt x="236" y="151"/>
                    </a:cubicBezTo>
                    <a:cubicBezTo>
                      <a:pt x="312" y="101"/>
                      <a:pt x="388" y="50"/>
                      <a:pt x="462" y="0"/>
                    </a:cubicBezTo>
                    <a:cubicBezTo>
                      <a:pt x="463" y="12"/>
                      <a:pt x="465" y="24"/>
                      <a:pt x="466" y="36"/>
                    </a:cubicBezTo>
                    <a:cubicBezTo>
                      <a:pt x="395" y="83"/>
                      <a:pt x="323" y="131"/>
                      <a:pt x="251" y="178"/>
                    </a:cubicBezTo>
                    <a:cubicBezTo>
                      <a:pt x="177" y="226"/>
                      <a:pt x="103" y="274"/>
                      <a:pt x="27" y="321"/>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7" name="ïṩļïďe">
                <a:extLst>
                  <a:ext uri="{FF2B5EF4-FFF2-40B4-BE49-F238E27FC236}">
                    <a16:creationId xmlns:a16="http://schemas.microsoft.com/office/drawing/2014/main" id="{D5E64D89-3CB2-4F1B-AB6B-32B4247A6CDC}"/>
                  </a:ext>
                </a:extLst>
              </p:cNvPr>
              <p:cNvSpPr/>
              <p:nvPr/>
            </p:nvSpPr>
            <p:spPr bwMode="auto">
              <a:xfrm>
                <a:off x="-4492619" y="6890526"/>
                <a:ext cx="1446214" cy="819150"/>
              </a:xfrm>
              <a:custGeom>
                <a:avLst/>
                <a:gdLst>
                  <a:gd name="T0" fmla="*/ 3 w 634"/>
                  <a:gd name="T1" fmla="*/ 324 h 358"/>
                  <a:gd name="T2" fmla="*/ 322 w 634"/>
                  <a:gd name="T3" fmla="*/ 161 h 358"/>
                  <a:gd name="T4" fmla="*/ 631 w 634"/>
                  <a:gd name="T5" fmla="*/ 0 h 358"/>
                  <a:gd name="T6" fmla="*/ 634 w 634"/>
                  <a:gd name="T7" fmla="*/ 33 h 358"/>
                  <a:gd name="T8" fmla="*/ 322 w 634"/>
                  <a:gd name="T9" fmla="*/ 196 h 358"/>
                  <a:gd name="T10" fmla="*/ 0 w 634"/>
                  <a:gd name="T11" fmla="*/ 358 h 358"/>
                  <a:gd name="T12" fmla="*/ 3 w 634"/>
                  <a:gd name="T13" fmla="*/ 324 h 358"/>
                </a:gdLst>
                <a:ahLst/>
                <a:cxnLst>
                  <a:cxn ang="0">
                    <a:pos x="T0" y="T1"/>
                  </a:cxn>
                  <a:cxn ang="0">
                    <a:pos x="T2" y="T3"/>
                  </a:cxn>
                  <a:cxn ang="0">
                    <a:pos x="T4" y="T5"/>
                  </a:cxn>
                  <a:cxn ang="0">
                    <a:pos x="T6" y="T7"/>
                  </a:cxn>
                  <a:cxn ang="0">
                    <a:pos x="T8" y="T9"/>
                  </a:cxn>
                  <a:cxn ang="0">
                    <a:pos x="T10" y="T11"/>
                  </a:cxn>
                  <a:cxn ang="0">
                    <a:pos x="T12" y="T13"/>
                  </a:cxn>
                </a:cxnLst>
                <a:rect l="0" t="0" r="r" b="b"/>
                <a:pathLst>
                  <a:path w="634" h="358">
                    <a:moveTo>
                      <a:pt x="3" y="324"/>
                    </a:moveTo>
                    <a:cubicBezTo>
                      <a:pt x="110" y="270"/>
                      <a:pt x="217" y="216"/>
                      <a:pt x="322" y="161"/>
                    </a:cubicBezTo>
                    <a:cubicBezTo>
                      <a:pt x="426" y="108"/>
                      <a:pt x="529" y="54"/>
                      <a:pt x="631" y="0"/>
                    </a:cubicBezTo>
                    <a:cubicBezTo>
                      <a:pt x="632" y="11"/>
                      <a:pt x="633" y="22"/>
                      <a:pt x="634" y="33"/>
                    </a:cubicBezTo>
                    <a:cubicBezTo>
                      <a:pt x="531" y="87"/>
                      <a:pt x="427" y="142"/>
                      <a:pt x="322" y="196"/>
                    </a:cubicBezTo>
                    <a:cubicBezTo>
                      <a:pt x="216" y="250"/>
                      <a:pt x="108" y="304"/>
                      <a:pt x="0" y="358"/>
                    </a:cubicBezTo>
                    <a:cubicBezTo>
                      <a:pt x="1" y="347"/>
                      <a:pt x="2" y="335"/>
                      <a:pt x="3" y="324"/>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8" name="ïṥļiḓé">
                <a:extLst>
                  <a:ext uri="{FF2B5EF4-FFF2-40B4-BE49-F238E27FC236}">
                    <a16:creationId xmlns:a16="http://schemas.microsoft.com/office/drawing/2014/main" id="{9E233FF9-29EA-4FDA-9188-1A55DA2154C9}"/>
                  </a:ext>
                </a:extLst>
              </p:cNvPr>
              <p:cNvSpPr/>
              <p:nvPr/>
            </p:nvSpPr>
            <p:spPr bwMode="auto">
              <a:xfrm>
                <a:off x="-4022719" y="6882588"/>
                <a:ext cx="596900" cy="306388"/>
              </a:xfrm>
              <a:custGeom>
                <a:avLst/>
                <a:gdLst>
                  <a:gd name="T0" fmla="*/ 262 w 262"/>
                  <a:gd name="T1" fmla="*/ 105 h 134"/>
                  <a:gd name="T2" fmla="*/ 226 w 262"/>
                  <a:gd name="T3" fmla="*/ 134 h 134"/>
                  <a:gd name="T4" fmla="*/ 109 w 262"/>
                  <a:gd name="T5" fmla="*/ 78 h 134"/>
                  <a:gd name="T6" fmla="*/ 0 w 262"/>
                  <a:gd name="T7" fmla="*/ 20 h 134"/>
                  <a:gd name="T8" fmla="*/ 52 w 262"/>
                  <a:gd name="T9" fmla="*/ 0 h 134"/>
                  <a:gd name="T10" fmla="*/ 154 w 262"/>
                  <a:gd name="T11" fmla="*/ 53 h 134"/>
                  <a:gd name="T12" fmla="*/ 262 w 262"/>
                  <a:gd name="T13" fmla="*/ 105 h 134"/>
                </a:gdLst>
                <a:ahLst/>
                <a:cxnLst>
                  <a:cxn ang="0">
                    <a:pos x="T0" y="T1"/>
                  </a:cxn>
                  <a:cxn ang="0">
                    <a:pos x="T2" y="T3"/>
                  </a:cxn>
                  <a:cxn ang="0">
                    <a:pos x="T4" y="T5"/>
                  </a:cxn>
                  <a:cxn ang="0">
                    <a:pos x="T6" y="T7"/>
                  </a:cxn>
                  <a:cxn ang="0">
                    <a:pos x="T8" y="T9"/>
                  </a:cxn>
                  <a:cxn ang="0">
                    <a:pos x="T10" y="T11"/>
                  </a:cxn>
                  <a:cxn ang="0">
                    <a:pos x="T12" y="T13"/>
                  </a:cxn>
                </a:cxnLst>
                <a:rect l="0" t="0" r="r" b="b"/>
                <a:pathLst>
                  <a:path w="262" h="134">
                    <a:moveTo>
                      <a:pt x="262" y="105"/>
                    </a:moveTo>
                    <a:cubicBezTo>
                      <a:pt x="250" y="115"/>
                      <a:pt x="238" y="125"/>
                      <a:pt x="226" y="134"/>
                    </a:cubicBezTo>
                    <a:cubicBezTo>
                      <a:pt x="186" y="116"/>
                      <a:pt x="147" y="97"/>
                      <a:pt x="109" y="78"/>
                    </a:cubicBezTo>
                    <a:cubicBezTo>
                      <a:pt x="72" y="59"/>
                      <a:pt x="35" y="40"/>
                      <a:pt x="0" y="20"/>
                    </a:cubicBezTo>
                    <a:cubicBezTo>
                      <a:pt x="17" y="14"/>
                      <a:pt x="35" y="7"/>
                      <a:pt x="52" y="0"/>
                    </a:cubicBezTo>
                    <a:cubicBezTo>
                      <a:pt x="85" y="18"/>
                      <a:pt x="119" y="36"/>
                      <a:pt x="154" y="53"/>
                    </a:cubicBezTo>
                    <a:cubicBezTo>
                      <a:pt x="189" y="71"/>
                      <a:pt x="225" y="88"/>
                      <a:pt x="262" y="105"/>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9" name="îṣľïḍe">
                <a:extLst>
                  <a:ext uri="{FF2B5EF4-FFF2-40B4-BE49-F238E27FC236}">
                    <a16:creationId xmlns:a16="http://schemas.microsoft.com/office/drawing/2014/main" id="{9FBA3082-638A-41C3-A377-693B55E40EFA}"/>
                  </a:ext>
                </a:extLst>
              </p:cNvPr>
              <p:cNvSpPr/>
              <p:nvPr/>
            </p:nvSpPr>
            <p:spPr bwMode="auto">
              <a:xfrm>
                <a:off x="-3525831" y="7108013"/>
                <a:ext cx="182563" cy="628651"/>
              </a:xfrm>
              <a:custGeom>
                <a:avLst/>
                <a:gdLst>
                  <a:gd name="T0" fmla="*/ 80 w 80"/>
                  <a:gd name="T1" fmla="*/ 244 h 275"/>
                  <a:gd name="T2" fmla="*/ 40 w 80"/>
                  <a:gd name="T3" fmla="*/ 275 h 275"/>
                  <a:gd name="T4" fmla="*/ 0 w 80"/>
                  <a:gd name="T5" fmla="*/ 31 h 275"/>
                  <a:gd name="T6" fmla="*/ 37 w 80"/>
                  <a:gd name="T7" fmla="*/ 0 h 275"/>
                  <a:gd name="T8" fmla="*/ 80 w 80"/>
                  <a:gd name="T9" fmla="*/ 244 h 275"/>
                </a:gdLst>
                <a:ahLst/>
                <a:cxnLst>
                  <a:cxn ang="0">
                    <a:pos x="T0" y="T1"/>
                  </a:cxn>
                  <a:cxn ang="0">
                    <a:pos x="T2" y="T3"/>
                  </a:cxn>
                  <a:cxn ang="0">
                    <a:pos x="T4" y="T5"/>
                  </a:cxn>
                  <a:cxn ang="0">
                    <a:pos x="T6" y="T7"/>
                  </a:cxn>
                  <a:cxn ang="0">
                    <a:pos x="T8" y="T9"/>
                  </a:cxn>
                </a:cxnLst>
                <a:rect l="0" t="0" r="r" b="b"/>
                <a:pathLst>
                  <a:path w="80" h="275">
                    <a:moveTo>
                      <a:pt x="80" y="244"/>
                    </a:moveTo>
                    <a:cubicBezTo>
                      <a:pt x="67" y="254"/>
                      <a:pt x="53" y="264"/>
                      <a:pt x="40" y="275"/>
                    </a:cubicBezTo>
                    <a:cubicBezTo>
                      <a:pt x="26" y="194"/>
                      <a:pt x="13" y="112"/>
                      <a:pt x="0" y="31"/>
                    </a:cubicBezTo>
                    <a:cubicBezTo>
                      <a:pt x="12" y="20"/>
                      <a:pt x="25" y="10"/>
                      <a:pt x="37" y="0"/>
                    </a:cubicBezTo>
                    <a:cubicBezTo>
                      <a:pt x="51" y="81"/>
                      <a:pt x="66" y="163"/>
                      <a:pt x="80" y="244"/>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30" name="îṥľïdé">
                <a:extLst>
                  <a:ext uri="{FF2B5EF4-FFF2-40B4-BE49-F238E27FC236}">
                    <a16:creationId xmlns:a16="http://schemas.microsoft.com/office/drawing/2014/main" id="{A7D1B004-5702-4E2A-8BF7-17AF34484E95}"/>
                  </a:ext>
                </a:extLst>
              </p:cNvPr>
              <p:cNvSpPr/>
              <p:nvPr/>
            </p:nvSpPr>
            <p:spPr bwMode="auto">
              <a:xfrm>
                <a:off x="-3500431" y="7173101"/>
                <a:ext cx="485775" cy="257175"/>
              </a:xfrm>
              <a:custGeom>
                <a:avLst/>
                <a:gdLst>
                  <a:gd name="T0" fmla="*/ 0 w 213"/>
                  <a:gd name="T1" fmla="*/ 113 h 113"/>
                  <a:gd name="T2" fmla="*/ 2 w 213"/>
                  <a:gd name="T3" fmla="*/ 74 h 113"/>
                  <a:gd name="T4" fmla="*/ 106 w 213"/>
                  <a:gd name="T5" fmla="*/ 37 h 113"/>
                  <a:gd name="T6" fmla="*/ 209 w 213"/>
                  <a:gd name="T7" fmla="*/ 0 h 113"/>
                  <a:gd name="T8" fmla="*/ 213 w 213"/>
                  <a:gd name="T9" fmla="*/ 37 h 113"/>
                  <a:gd name="T10" fmla="*/ 106 w 213"/>
                  <a:gd name="T11" fmla="*/ 75 h 113"/>
                  <a:gd name="T12" fmla="*/ 0 w 213"/>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213" h="113">
                    <a:moveTo>
                      <a:pt x="0" y="113"/>
                    </a:moveTo>
                    <a:cubicBezTo>
                      <a:pt x="0" y="100"/>
                      <a:pt x="1" y="87"/>
                      <a:pt x="2" y="74"/>
                    </a:cubicBezTo>
                    <a:cubicBezTo>
                      <a:pt x="36" y="61"/>
                      <a:pt x="71" y="49"/>
                      <a:pt x="106" y="37"/>
                    </a:cubicBezTo>
                    <a:cubicBezTo>
                      <a:pt x="140" y="24"/>
                      <a:pt x="175" y="12"/>
                      <a:pt x="209" y="0"/>
                    </a:cubicBezTo>
                    <a:cubicBezTo>
                      <a:pt x="210" y="12"/>
                      <a:pt x="212" y="25"/>
                      <a:pt x="213" y="37"/>
                    </a:cubicBezTo>
                    <a:cubicBezTo>
                      <a:pt x="178" y="50"/>
                      <a:pt x="142" y="62"/>
                      <a:pt x="106" y="75"/>
                    </a:cubicBezTo>
                    <a:cubicBezTo>
                      <a:pt x="71" y="88"/>
                      <a:pt x="35" y="100"/>
                      <a:pt x="0" y="113"/>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31" name="ïslíḍe">
                <a:extLst>
                  <a:ext uri="{FF2B5EF4-FFF2-40B4-BE49-F238E27FC236}">
                    <a16:creationId xmlns:a16="http://schemas.microsoft.com/office/drawing/2014/main" id="{567E97EB-EA4B-491C-9FDA-BAC4D1C04B67}"/>
                  </a:ext>
                </a:extLst>
              </p:cNvPr>
              <p:cNvSpPr/>
              <p:nvPr/>
            </p:nvSpPr>
            <p:spPr bwMode="auto">
              <a:xfrm>
                <a:off x="-4502144" y="7319151"/>
                <a:ext cx="1081087" cy="485776"/>
              </a:xfrm>
              <a:custGeom>
                <a:avLst/>
                <a:gdLst>
                  <a:gd name="T0" fmla="*/ 4 w 474"/>
                  <a:gd name="T1" fmla="*/ 174 h 213"/>
                  <a:gd name="T2" fmla="*/ 235 w 474"/>
                  <a:gd name="T3" fmla="*/ 87 h 213"/>
                  <a:gd name="T4" fmla="*/ 466 w 474"/>
                  <a:gd name="T5" fmla="*/ 0 h 213"/>
                  <a:gd name="T6" fmla="*/ 474 w 474"/>
                  <a:gd name="T7" fmla="*/ 36 h 213"/>
                  <a:gd name="T8" fmla="*/ 237 w 474"/>
                  <a:gd name="T9" fmla="*/ 125 h 213"/>
                  <a:gd name="T10" fmla="*/ 0 w 474"/>
                  <a:gd name="T11" fmla="*/ 213 h 213"/>
                  <a:gd name="T12" fmla="*/ 4 w 474"/>
                  <a:gd name="T13" fmla="*/ 174 h 213"/>
                </a:gdLst>
                <a:ahLst/>
                <a:cxnLst>
                  <a:cxn ang="0">
                    <a:pos x="T0" y="T1"/>
                  </a:cxn>
                  <a:cxn ang="0">
                    <a:pos x="T2" y="T3"/>
                  </a:cxn>
                  <a:cxn ang="0">
                    <a:pos x="T4" y="T5"/>
                  </a:cxn>
                  <a:cxn ang="0">
                    <a:pos x="T6" y="T7"/>
                  </a:cxn>
                  <a:cxn ang="0">
                    <a:pos x="T8" y="T9"/>
                  </a:cxn>
                  <a:cxn ang="0">
                    <a:pos x="T10" y="T11"/>
                  </a:cxn>
                  <a:cxn ang="0">
                    <a:pos x="T12" y="T13"/>
                  </a:cxn>
                </a:cxnLst>
                <a:rect l="0" t="0" r="r" b="b"/>
                <a:pathLst>
                  <a:path w="474" h="213">
                    <a:moveTo>
                      <a:pt x="4" y="174"/>
                    </a:moveTo>
                    <a:cubicBezTo>
                      <a:pt x="81" y="145"/>
                      <a:pt x="158" y="116"/>
                      <a:pt x="235" y="87"/>
                    </a:cubicBezTo>
                    <a:cubicBezTo>
                      <a:pt x="312" y="58"/>
                      <a:pt x="389" y="29"/>
                      <a:pt x="466" y="0"/>
                    </a:cubicBezTo>
                    <a:cubicBezTo>
                      <a:pt x="468" y="12"/>
                      <a:pt x="471" y="24"/>
                      <a:pt x="474" y="36"/>
                    </a:cubicBezTo>
                    <a:cubicBezTo>
                      <a:pt x="395" y="66"/>
                      <a:pt x="316" y="96"/>
                      <a:pt x="237" y="125"/>
                    </a:cubicBezTo>
                    <a:cubicBezTo>
                      <a:pt x="159" y="154"/>
                      <a:pt x="79" y="184"/>
                      <a:pt x="0" y="213"/>
                    </a:cubicBezTo>
                    <a:cubicBezTo>
                      <a:pt x="1" y="200"/>
                      <a:pt x="3" y="187"/>
                      <a:pt x="4" y="174"/>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32" name="íşľïḍê">
                <a:extLst>
                  <a:ext uri="{FF2B5EF4-FFF2-40B4-BE49-F238E27FC236}">
                    <a16:creationId xmlns:a16="http://schemas.microsoft.com/office/drawing/2014/main" id="{1CF31524-E48B-4D9E-B990-0E1BC45BE463}"/>
                  </a:ext>
                </a:extLst>
              </p:cNvPr>
              <p:cNvSpPr/>
              <p:nvPr/>
            </p:nvSpPr>
            <p:spPr bwMode="auto">
              <a:xfrm>
                <a:off x="-3803644" y="7498539"/>
                <a:ext cx="117475" cy="341313"/>
              </a:xfrm>
              <a:custGeom>
                <a:avLst/>
                <a:gdLst>
                  <a:gd name="T0" fmla="*/ 52 w 52"/>
                  <a:gd name="T1" fmla="*/ 138 h 149"/>
                  <a:gd name="T2" fmla="*/ 0 w 52"/>
                  <a:gd name="T3" fmla="*/ 149 h 149"/>
                  <a:gd name="T4" fmla="*/ 1 w 52"/>
                  <a:gd name="T5" fmla="*/ 7 h 149"/>
                  <a:gd name="T6" fmla="*/ 52 w 52"/>
                  <a:gd name="T7" fmla="*/ 0 h 149"/>
                  <a:gd name="T8" fmla="*/ 52 w 52"/>
                  <a:gd name="T9" fmla="*/ 138 h 149"/>
                </a:gdLst>
                <a:ahLst/>
                <a:cxnLst>
                  <a:cxn ang="0">
                    <a:pos x="T0" y="T1"/>
                  </a:cxn>
                  <a:cxn ang="0">
                    <a:pos x="T2" y="T3"/>
                  </a:cxn>
                  <a:cxn ang="0">
                    <a:pos x="T4" y="T5"/>
                  </a:cxn>
                  <a:cxn ang="0">
                    <a:pos x="T6" y="T7"/>
                  </a:cxn>
                  <a:cxn ang="0">
                    <a:pos x="T8" y="T9"/>
                  </a:cxn>
                </a:cxnLst>
                <a:rect l="0" t="0" r="r" b="b"/>
                <a:pathLst>
                  <a:path w="52" h="149">
                    <a:moveTo>
                      <a:pt x="52" y="138"/>
                    </a:moveTo>
                    <a:cubicBezTo>
                      <a:pt x="35" y="142"/>
                      <a:pt x="17" y="145"/>
                      <a:pt x="0" y="149"/>
                    </a:cubicBezTo>
                    <a:cubicBezTo>
                      <a:pt x="0" y="102"/>
                      <a:pt x="1" y="54"/>
                      <a:pt x="1" y="7"/>
                    </a:cubicBezTo>
                    <a:cubicBezTo>
                      <a:pt x="18" y="4"/>
                      <a:pt x="35" y="2"/>
                      <a:pt x="52" y="0"/>
                    </a:cubicBezTo>
                    <a:cubicBezTo>
                      <a:pt x="52" y="46"/>
                      <a:pt x="52" y="92"/>
                      <a:pt x="52" y="138"/>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33" name="ïSḻîḓê">
                <a:extLst>
                  <a:ext uri="{FF2B5EF4-FFF2-40B4-BE49-F238E27FC236}">
                    <a16:creationId xmlns:a16="http://schemas.microsoft.com/office/drawing/2014/main" id="{881585D7-2A61-43FD-B3D4-C16DDA068E3F}"/>
                  </a:ext>
                </a:extLst>
              </p:cNvPr>
              <p:cNvSpPr/>
              <p:nvPr/>
            </p:nvSpPr>
            <p:spPr bwMode="auto">
              <a:xfrm>
                <a:off x="-4189407" y="7620776"/>
                <a:ext cx="134938" cy="344488"/>
              </a:xfrm>
              <a:custGeom>
                <a:avLst/>
                <a:gdLst>
                  <a:gd name="T0" fmla="*/ 53 w 59"/>
                  <a:gd name="T1" fmla="*/ 139 h 151"/>
                  <a:gd name="T2" fmla="*/ 0 w 59"/>
                  <a:gd name="T3" fmla="*/ 151 h 151"/>
                  <a:gd name="T4" fmla="*/ 9 w 59"/>
                  <a:gd name="T5" fmla="*/ 7 h 151"/>
                  <a:gd name="T6" fmla="*/ 59 w 59"/>
                  <a:gd name="T7" fmla="*/ 0 h 151"/>
                  <a:gd name="T8" fmla="*/ 53 w 59"/>
                  <a:gd name="T9" fmla="*/ 139 h 151"/>
                </a:gdLst>
                <a:ahLst/>
                <a:cxnLst>
                  <a:cxn ang="0">
                    <a:pos x="T0" y="T1"/>
                  </a:cxn>
                  <a:cxn ang="0">
                    <a:pos x="T2" y="T3"/>
                  </a:cxn>
                  <a:cxn ang="0">
                    <a:pos x="T4" y="T5"/>
                  </a:cxn>
                  <a:cxn ang="0">
                    <a:pos x="T6" y="T7"/>
                  </a:cxn>
                  <a:cxn ang="0">
                    <a:pos x="T8" y="T9"/>
                  </a:cxn>
                </a:cxnLst>
                <a:rect l="0" t="0" r="r" b="b"/>
                <a:pathLst>
                  <a:path w="59" h="151">
                    <a:moveTo>
                      <a:pt x="53" y="139"/>
                    </a:moveTo>
                    <a:cubicBezTo>
                      <a:pt x="35" y="143"/>
                      <a:pt x="18" y="147"/>
                      <a:pt x="0" y="151"/>
                    </a:cubicBezTo>
                    <a:cubicBezTo>
                      <a:pt x="3" y="103"/>
                      <a:pt x="6" y="55"/>
                      <a:pt x="9" y="7"/>
                    </a:cubicBezTo>
                    <a:cubicBezTo>
                      <a:pt x="25" y="5"/>
                      <a:pt x="42" y="2"/>
                      <a:pt x="59" y="0"/>
                    </a:cubicBezTo>
                    <a:cubicBezTo>
                      <a:pt x="57" y="47"/>
                      <a:pt x="55" y="93"/>
                      <a:pt x="53" y="139"/>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34" name="íṥḷíḑè">
                <a:extLst>
                  <a:ext uri="{FF2B5EF4-FFF2-40B4-BE49-F238E27FC236}">
                    <a16:creationId xmlns:a16="http://schemas.microsoft.com/office/drawing/2014/main" id="{E9BEFF0A-5932-418A-9B65-F4498C9D8DC1}"/>
                  </a:ext>
                </a:extLst>
              </p:cNvPr>
              <p:cNvSpPr/>
              <p:nvPr/>
            </p:nvSpPr>
            <p:spPr bwMode="auto">
              <a:xfrm>
                <a:off x="-3781419" y="6650812"/>
                <a:ext cx="709613" cy="403226"/>
              </a:xfrm>
              <a:custGeom>
                <a:avLst/>
                <a:gdLst>
                  <a:gd name="T0" fmla="*/ 31 w 311"/>
                  <a:gd name="T1" fmla="*/ 176 h 176"/>
                  <a:gd name="T2" fmla="*/ 0 w 311"/>
                  <a:gd name="T3" fmla="*/ 158 h 176"/>
                  <a:gd name="T4" fmla="*/ 155 w 311"/>
                  <a:gd name="T5" fmla="*/ 79 h 176"/>
                  <a:gd name="T6" fmla="*/ 308 w 311"/>
                  <a:gd name="T7" fmla="*/ 0 h 176"/>
                  <a:gd name="T8" fmla="*/ 311 w 311"/>
                  <a:gd name="T9" fmla="*/ 34 h 176"/>
                  <a:gd name="T10" fmla="*/ 172 w 311"/>
                  <a:gd name="T11" fmla="*/ 105 h 176"/>
                  <a:gd name="T12" fmla="*/ 31 w 311"/>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311" h="176">
                    <a:moveTo>
                      <a:pt x="31" y="176"/>
                    </a:moveTo>
                    <a:cubicBezTo>
                      <a:pt x="20" y="170"/>
                      <a:pt x="10" y="164"/>
                      <a:pt x="0" y="158"/>
                    </a:cubicBezTo>
                    <a:cubicBezTo>
                      <a:pt x="51" y="131"/>
                      <a:pt x="103" y="105"/>
                      <a:pt x="155" y="79"/>
                    </a:cubicBezTo>
                    <a:cubicBezTo>
                      <a:pt x="206" y="53"/>
                      <a:pt x="257" y="27"/>
                      <a:pt x="308" y="0"/>
                    </a:cubicBezTo>
                    <a:cubicBezTo>
                      <a:pt x="309" y="12"/>
                      <a:pt x="310" y="23"/>
                      <a:pt x="311" y="34"/>
                    </a:cubicBezTo>
                    <a:cubicBezTo>
                      <a:pt x="265" y="58"/>
                      <a:pt x="218" y="82"/>
                      <a:pt x="172" y="105"/>
                    </a:cubicBezTo>
                    <a:cubicBezTo>
                      <a:pt x="125" y="129"/>
                      <a:pt x="78" y="153"/>
                      <a:pt x="31" y="176"/>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35" name="ïśļiḍê">
                <a:extLst>
                  <a:ext uri="{FF2B5EF4-FFF2-40B4-BE49-F238E27FC236}">
                    <a16:creationId xmlns:a16="http://schemas.microsoft.com/office/drawing/2014/main" id="{18A21D87-5E73-4B65-9AA4-3A3293243368}"/>
                  </a:ext>
                </a:extLst>
              </p:cNvPr>
              <p:cNvSpPr/>
              <p:nvPr/>
            </p:nvSpPr>
            <p:spPr bwMode="auto">
              <a:xfrm>
                <a:off x="-4594220" y="8355789"/>
                <a:ext cx="1058863" cy="523876"/>
              </a:xfrm>
              <a:custGeom>
                <a:avLst/>
                <a:gdLst>
                  <a:gd name="T0" fmla="*/ 2 w 464"/>
                  <a:gd name="T1" fmla="*/ 195 h 229"/>
                  <a:gd name="T2" fmla="*/ 235 w 464"/>
                  <a:gd name="T3" fmla="*/ 97 h 229"/>
                  <a:gd name="T4" fmla="*/ 464 w 464"/>
                  <a:gd name="T5" fmla="*/ 0 h 229"/>
                  <a:gd name="T6" fmla="*/ 463 w 464"/>
                  <a:gd name="T7" fmla="*/ 34 h 229"/>
                  <a:gd name="T8" fmla="*/ 233 w 464"/>
                  <a:gd name="T9" fmla="*/ 131 h 229"/>
                  <a:gd name="T10" fmla="*/ 0 w 464"/>
                  <a:gd name="T11" fmla="*/ 229 h 229"/>
                  <a:gd name="T12" fmla="*/ 2 w 464"/>
                  <a:gd name="T13" fmla="*/ 195 h 229"/>
                </a:gdLst>
                <a:ahLst/>
                <a:cxnLst>
                  <a:cxn ang="0">
                    <a:pos x="T0" y="T1"/>
                  </a:cxn>
                  <a:cxn ang="0">
                    <a:pos x="T2" y="T3"/>
                  </a:cxn>
                  <a:cxn ang="0">
                    <a:pos x="T4" y="T5"/>
                  </a:cxn>
                  <a:cxn ang="0">
                    <a:pos x="T6" y="T7"/>
                  </a:cxn>
                  <a:cxn ang="0">
                    <a:pos x="T8" y="T9"/>
                  </a:cxn>
                  <a:cxn ang="0">
                    <a:pos x="T10" y="T11"/>
                  </a:cxn>
                  <a:cxn ang="0">
                    <a:pos x="T12" y="T13"/>
                  </a:cxn>
                </a:cxnLst>
                <a:rect l="0" t="0" r="r" b="b"/>
                <a:pathLst>
                  <a:path w="464" h="229">
                    <a:moveTo>
                      <a:pt x="2" y="195"/>
                    </a:moveTo>
                    <a:cubicBezTo>
                      <a:pt x="80" y="162"/>
                      <a:pt x="158" y="130"/>
                      <a:pt x="235" y="97"/>
                    </a:cubicBezTo>
                    <a:cubicBezTo>
                      <a:pt x="311" y="65"/>
                      <a:pt x="388" y="32"/>
                      <a:pt x="464" y="0"/>
                    </a:cubicBezTo>
                    <a:cubicBezTo>
                      <a:pt x="464" y="11"/>
                      <a:pt x="464" y="23"/>
                      <a:pt x="463" y="34"/>
                    </a:cubicBezTo>
                    <a:cubicBezTo>
                      <a:pt x="387" y="67"/>
                      <a:pt x="310" y="99"/>
                      <a:pt x="233" y="131"/>
                    </a:cubicBezTo>
                    <a:cubicBezTo>
                      <a:pt x="155" y="164"/>
                      <a:pt x="78" y="196"/>
                      <a:pt x="0" y="229"/>
                    </a:cubicBezTo>
                    <a:cubicBezTo>
                      <a:pt x="1" y="218"/>
                      <a:pt x="2" y="206"/>
                      <a:pt x="2" y="195"/>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36" name="îšľïďê">
                <a:extLst>
                  <a:ext uri="{FF2B5EF4-FFF2-40B4-BE49-F238E27FC236}">
                    <a16:creationId xmlns:a16="http://schemas.microsoft.com/office/drawing/2014/main" id="{6CC351C7-AC05-406D-AD95-79D5784E1FBA}"/>
                  </a:ext>
                </a:extLst>
              </p:cNvPr>
              <p:cNvSpPr/>
              <p:nvPr/>
            </p:nvSpPr>
            <p:spPr bwMode="auto">
              <a:xfrm>
                <a:off x="-3989382" y="8509777"/>
                <a:ext cx="628651" cy="198438"/>
              </a:xfrm>
              <a:custGeom>
                <a:avLst/>
                <a:gdLst>
                  <a:gd name="T0" fmla="*/ 275 w 275"/>
                  <a:gd name="T1" fmla="*/ 53 h 87"/>
                  <a:gd name="T2" fmla="*/ 208 w 275"/>
                  <a:gd name="T3" fmla="*/ 87 h 87"/>
                  <a:gd name="T4" fmla="*/ 102 w 275"/>
                  <a:gd name="T5" fmla="*/ 60 h 87"/>
                  <a:gd name="T6" fmla="*/ 0 w 275"/>
                  <a:gd name="T7" fmla="*/ 33 h 87"/>
                  <a:gd name="T8" fmla="*/ 65 w 275"/>
                  <a:gd name="T9" fmla="*/ 0 h 87"/>
                  <a:gd name="T10" fmla="*/ 168 w 275"/>
                  <a:gd name="T11" fmla="*/ 26 h 87"/>
                  <a:gd name="T12" fmla="*/ 275 w 275"/>
                  <a:gd name="T13" fmla="*/ 53 h 87"/>
                </a:gdLst>
                <a:ahLst/>
                <a:cxnLst>
                  <a:cxn ang="0">
                    <a:pos x="T0" y="T1"/>
                  </a:cxn>
                  <a:cxn ang="0">
                    <a:pos x="T2" y="T3"/>
                  </a:cxn>
                  <a:cxn ang="0">
                    <a:pos x="T4" y="T5"/>
                  </a:cxn>
                  <a:cxn ang="0">
                    <a:pos x="T6" y="T7"/>
                  </a:cxn>
                  <a:cxn ang="0">
                    <a:pos x="T8" y="T9"/>
                  </a:cxn>
                  <a:cxn ang="0">
                    <a:pos x="T10" y="T11"/>
                  </a:cxn>
                  <a:cxn ang="0">
                    <a:pos x="T12" y="T13"/>
                  </a:cxn>
                </a:cxnLst>
                <a:rect l="0" t="0" r="r" b="b"/>
                <a:pathLst>
                  <a:path w="275" h="87">
                    <a:moveTo>
                      <a:pt x="275" y="53"/>
                    </a:moveTo>
                    <a:cubicBezTo>
                      <a:pt x="253" y="64"/>
                      <a:pt x="230" y="75"/>
                      <a:pt x="208" y="87"/>
                    </a:cubicBezTo>
                    <a:cubicBezTo>
                      <a:pt x="173" y="78"/>
                      <a:pt x="137" y="69"/>
                      <a:pt x="102" y="60"/>
                    </a:cubicBezTo>
                    <a:cubicBezTo>
                      <a:pt x="68" y="52"/>
                      <a:pt x="34" y="42"/>
                      <a:pt x="0" y="33"/>
                    </a:cubicBezTo>
                    <a:cubicBezTo>
                      <a:pt x="22" y="22"/>
                      <a:pt x="44" y="11"/>
                      <a:pt x="65" y="0"/>
                    </a:cubicBezTo>
                    <a:cubicBezTo>
                      <a:pt x="99" y="9"/>
                      <a:pt x="134" y="18"/>
                      <a:pt x="168" y="26"/>
                    </a:cubicBezTo>
                    <a:cubicBezTo>
                      <a:pt x="204" y="35"/>
                      <a:pt x="239" y="44"/>
                      <a:pt x="275" y="53"/>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37" name="ïṩ1íḓé">
                <a:extLst>
                  <a:ext uri="{FF2B5EF4-FFF2-40B4-BE49-F238E27FC236}">
                    <a16:creationId xmlns:a16="http://schemas.microsoft.com/office/drawing/2014/main" id="{91B73803-1F14-448B-9AF4-F82003F52D30}"/>
                  </a:ext>
                </a:extLst>
              </p:cNvPr>
              <p:cNvSpPr/>
              <p:nvPr/>
            </p:nvSpPr>
            <p:spPr bwMode="auto">
              <a:xfrm>
                <a:off x="-3094031" y="8017651"/>
                <a:ext cx="184150" cy="509588"/>
              </a:xfrm>
              <a:custGeom>
                <a:avLst/>
                <a:gdLst>
                  <a:gd name="T0" fmla="*/ 71 w 81"/>
                  <a:gd name="T1" fmla="*/ 0 h 223"/>
                  <a:gd name="T2" fmla="*/ 0 w 81"/>
                  <a:gd name="T3" fmla="*/ 223 h 223"/>
                  <a:gd name="T4" fmla="*/ 57 w 81"/>
                  <a:gd name="T5" fmla="*/ 209 h 223"/>
                  <a:gd name="T6" fmla="*/ 81 w 81"/>
                  <a:gd name="T7" fmla="*/ 96 h 223"/>
                  <a:gd name="T8" fmla="*/ 71 w 81"/>
                  <a:gd name="T9" fmla="*/ 0 h 223"/>
                </a:gdLst>
                <a:ahLst/>
                <a:cxnLst>
                  <a:cxn ang="0">
                    <a:pos x="T0" y="T1"/>
                  </a:cxn>
                  <a:cxn ang="0">
                    <a:pos x="T2" y="T3"/>
                  </a:cxn>
                  <a:cxn ang="0">
                    <a:pos x="T4" y="T5"/>
                  </a:cxn>
                  <a:cxn ang="0">
                    <a:pos x="T6" y="T7"/>
                  </a:cxn>
                  <a:cxn ang="0">
                    <a:pos x="T8" y="T9"/>
                  </a:cxn>
                </a:cxnLst>
                <a:rect l="0" t="0" r="r" b="b"/>
                <a:pathLst>
                  <a:path w="81" h="223">
                    <a:moveTo>
                      <a:pt x="71" y="0"/>
                    </a:moveTo>
                    <a:cubicBezTo>
                      <a:pt x="37" y="65"/>
                      <a:pt x="10" y="139"/>
                      <a:pt x="0" y="223"/>
                    </a:cubicBezTo>
                    <a:cubicBezTo>
                      <a:pt x="19" y="218"/>
                      <a:pt x="38" y="214"/>
                      <a:pt x="57" y="209"/>
                    </a:cubicBezTo>
                    <a:cubicBezTo>
                      <a:pt x="61" y="169"/>
                      <a:pt x="70" y="131"/>
                      <a:pt x="81" y="96"/>
                    </a:cubicBezTo>
                    <a:cubicBezTo>
                      <a:pt x="78" y="64"/>
                      <a:pt x="74" y="32"/>
                      <a:pt x="71" y="0"/>
                    </a:cubicBez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38" name="íṧlîḋè">
                <a:extLst>
                  <a:ext uri="{FF2B5EF4-FFF2-40B4-BE49-F238E27FC236}">
                    <a16:creationId xmlns:a16="http://schemas.microsoft.com/office/drawing/2014/main" id="{F2776F91-EDF5-44E7-A443-747CB4F68B3B}"/>
                  </a:ext>
                </a:extLst>
              </p:cNvPr>
              <p:cNvSpPr/>
              <p:nvPr/>
            </p:nvSpPr>
            <p:spPr bwMode="auto">
              <a:xfrm>
                <a:off x="-3616319" y="7987489"/>
                <a:ext cx="692150" cy="166688"/>
              </a:xfrm>
              <a:custGeom>
                <a:avLst/>
                <a:gdLst>
                  <a:gd name="T0" fmla="*/ 304 w 304"/>
                  <a:gd name="T1" fmla="*/ 46 h 73"/>
                  <a:gd name="T2" fmla="*/ 304 w 304"/>
                  <a:gd name="T3" fmla="*/ 47 h 73"/>
                  <a:gd name="T4" fmla="*/ 303 w 304"/>
                  <a:gd name="T5" fmla="*/ 40 h 73"/>
                  <a:gd name="T6" fmla="*/ 304 w 304"/>
                  <a:gd name="T7" fmla="*/ 46 h 73"/>
                  <a:gd name="T8" fmla="*/ 272 w 304"/>
                  <a:gd name="T9" fmla="*/ 73 h 73"/>
                  <a:gd name="T10" fmla="*/ 143 w 304"/>
                  <a:gd name="T11" fmla="*/ 57 h 73"/>
                  <a:gd name="T12" fmla="*/ 0 w 304"/>
                  <a:gd name="T13" fmla="*/ 38 h 73"/>
                  <a:gd name="T14" fmla="*/ 18 w 304"/>
                  <a:gd name="T15" fmla="*/ 0 h 73"/>
                  <a:gd name="T16" fmla="*/ 158 w 304"/>
                  <a:gd name="T17" fmla="*/ 19 h 73"/>
                  <a:gd name="T18" fmla="*/ 289 w 304"/>
                  <a:gd name="T19" fmla="*/ 35 h 73"/>
                  <a:gd name="T20" fmla="*/ 272 w 304"/>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
                    <a:moveTo>
                      <a:pt x="304" y="46"/>
                    </a:moveTo>
                    <a:cubicBezTo>
                      <a:pt x="304" y="47"/>
                      <a:pt x="304" y="47"/>
                      <a:pt x="304" y="47"/>
                    </a:cubicBezTo>
                    <a:cubicBezTo>
                      <a:pt x="303" y="40"/>
                      <a:pt x="303" y="40"/>
                      <a:pt x="303" y="40"/>
                    </a:cubicBezTo>
                    <a:cubicBezTo>
                      <a:pt x="303" y="42"/>
                      <a:pt x="303" y="44"/>
                      <a:pt x="304" y="46"/>
                    </a:cubicBezTo>
                    <a:close/>
                    <a:moveTo>
                      <a:pt x="272" y="73"/>
                    </a:moveTo>
                    <a:cubicBezTo>
                      <a:pt x="229" y="67"/>
                      <a:pt x="186" y="62"/>
                      <a:pt x="143" y="57"/>
                    </a:cubicBezTo>
                    <a:cubicBezTo>
                      <a:pt x="95" y="51"/>
                      <a:pt x="47" y="44"/>
                      <a:pt x="0" y="38"/>
                    </a:cubicBezTo>
                    <a:cubicBezTo>
                      <a:pt x="6" y="25"/>
                      <a:pt x="12" y="13"/>
                      <a:pt x="18" y="0"/>
                    </a:cubicBezTo>
                    <a:cubicBezTo>
                      <a:pt x="64" y="7"/>
                      <a:pt x="110" y="13"/>
                      <a:pt x="158" y="19"/>
                    </a:cubicBezTo>
                    <a:cubicBezTo>
                      <a:pt x="201" y="25"/>
                      <a:pt x="245" y="30"/>
                      <a:pt x="289" y="35"/>
                    </a:cubicBezTo>
                    <a:cubicBezTo>
                      <a:pt x="283" y="47"/>
                      <a:pt x="277" y="60"/>
                      <a:pt x="272" y="73"/>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39" name="isḷîḍè">
                <a:extLst>
                  <a:ext uri="{FF2B5EF4-FFF2-40B4-BE49-F238E27FC236}">
                    <a16:creationId xmlns:a16="http://schemas.microsoft.com/office/drawing/2014/main" id="{973A6FEB-76E5-49BC-AA67-ABE9E8F3BA70}"/>
                  </a:ext>
                </a:extLst>
              </p:cNvPr>
              <p:cNvSpPr/>
              <p:nvPr/>
            </p:nvSpPr>
            <p:spPr bwMode="auto">
              <a:xfrm>
                <a:off x="-3535356" y="8635189"/>
                <a:ext cx="274638" cy="296863"/>
              </a:xfrm>
              <a:custGeom>
                <a:avLst/>
                <a:gdLst>
                  <a:gd name="T0" fmla="*/ 58 w 120"/>
                  <a:gd name="T1" fmla="*/ 130 h 130"/>
                  <a:gd name="T2" fmla="*/ 0 w 120"/>
                  <a:gd name="T3" fmla="*/ 32 h 130"/>
                  <a:gd name="T4" fmla="*/ 52 w 120"/>
                  <a:gd name="T5" fmla="*/ 0 h 130"/>
                  <a:gd name="T6" fmla="*/ 120 w 120"/>
                  <a:gd name="T7" fmla="*/ 111 h 130"/>
                  <a:gd name="T8" fmla="*/ 58 w 120"/>
                  <a:gd name="T9" fmla="*/ 130 h 130"/>
                </a:gdLst>
                <a:ahLst/>
                <a:cxnLst>
                  <a:cxn ang="0">
                    <a:pos x="T0" y="T1"/>
                  </a:cxn>
                  <a:cxn ang="0">
                    <a:pos x="T2" y="T3"/>
                  </a:cxn>
                  <a:cxn ang="0">
                    <a:pos x="T4" y="T5"/>
                  </a:cxn>
                  <a:cxn ang="0">
                    <a:pos x="T6" y="T7"/>
                  </a:cxn>
                  <a:cxn ang="0">
                    <a:pos x="T8" y="T9"/>
                  </a:cxn>
                </a:cxnLst>
                <a:rect l="0" t="0" r="r" b="b"/>
                <a:pathLst>
                  <a:path w="120" h="130">
                    <a:moveTo>
                      <a:pt x="58" y="130"/>
                    </a:moveTo>
                    <a:cubicBezTo>
                      <a:pt x="39" y="97"/>
                      <a:pt x="19" y="64"/>
                      <a:pt x="0" y="32"/>
                    </a:cubicBezTo>
                    <a:cubicBezTo>
                      <a:pt x="17" y="21"/>
                      <a:pt x="35" y="10"/>
                      <a:pt x="52" y="0"/>
                    </a:cubicBezTo>
                    <a:cubicBezTo>
                      <a:pt x="74" y="37"/>
                      <a:pt x="97" y="74"/>
                      <a:pt x="120" y="111"/>
                    </a:cubicBezTo>
                    <a:cubicBezTo>
                      <a:pt x="99" y="117"/>
                      <a:pt x="79" y="124"/>
                      <a:pt x="58" y="130"/>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40" name="ïŝľïḍe">
                <a:extLst>
                  <a:ext uri="{FF2B5EF4-FFF2-40B4-BE49-F238E27FC236}">
                    <a16:creationId xmlns:a16="http://schemas.microsoft.com/office/drawing/2014/main" id="{AADF4B31-B0E2-4A4E-87A3-B7FBABEF3E10}"/>
                  </a:ext>
                </a:extLst>
              </p:cNvPr>
              <p:cNvSpPr/>
              <p:nvPr/>
            </p:nvSpPr>
            <p:spPr bwMode="auto">
              <a:xfrm>
                <a:off x="-4564056" y="8230376"/>
                <a:ext cx="661988" cy="303213"/>
              </a:xfrm>
              <a:custGeom>
                <a:avLst/>
                <a:gdLst>
                  <a:gd name="T0" fmla="*/ 3 w 290"/>
                  <a:gd name="T1" fmla="*/ 95 h 133"/>
                  <a:gd name="T2" fmla="*/ 143 w 290"/>
                  <a:gd name="T3" fmla="*/ 48 h 133"/>
                  <a:gd name="T4" fmla="*/ 283 w 290"/>
                  <a:gd name="T5" fmla="*/ 0 h 133"/>
                  <a:gd name="T6" fmla="*/ 290 w 290"/>
                  <a:gd name="T7" fmla="*/ 35 h 133"/>
                  <a:gd name="T8" fmla="*/ 145 w 290"/>
                  <a:gd name="T9" fmla="*/ 84 h 133"/>
                  <a:gd name="T10" fmla="*/ 0 w 290"/>
                  <a:gd name="T11" fmla="*/ 133 h 133"/>
                  <a:gd name="T12" fmla="*/ 3 w 290"/>
                  <a:gd name="T13" fmla="*/ 95 h 133"/>
                </a:gdLst>
                <a:ahLst/>
                <a:cxnLst>
                  <a:cxn ang="0">
                    <a:pos x="T0" y="T1"/>
                  </a:cxn>
                  <a:cxn ang="0">
                    <a:pos x="T2" y="T3"/>
                  </a:cxn>
                  <a:cxn ang="0">
                    <a:pos x="T4" y="T5"/>
                  </a:cxn>
                  <a:cxn ang="0">
                    <a:pos x="T6" y="T7"/>
                  </a:cxn>
                  <a:cxn ang="0">
                    <a:pos x="T8" y="T9"/>
                  </a:cxn>
                  <a:cxn ang="0">
                    <a:pos x="T10" y="T11"/>
                  </a:cxn>
                  <a:cxn ang="0">
                    <a:pos x="T12" y="T13"/>
                  </a:cxn>
                </a:cxnLst>
                <a:rect l="0" t="0" r="r" b="b"/>
                <a:pathLst>
                  <a:path w="290" h="133">
                    <a:moveTo>
                      <a:pt x="3" y="95"/>
                    </a:moveTo>
                    <a:cubicBezTo>
                      <a:pt x="50" y="79"/>
                      <a:pt x="96" y="63"/>
                      <a:pt x="143" y="48"/>
                    </a:cubicBezTo>
                    <a:cubicBezTo>
                      <a:pt x="190" y="32"/>
                      <a:pt x="237" y="16"/>
                      <a:pt x="283" y="0"/>
                    </a:cubicBezTo>
                    <a:cubicBezTo>
                      <a:pt x="286" y="12"/>
                      <a:pt x="288" y="24"/>
                      <a:pt x="290" y="35"/>
                    </a:cubicBezTo>
                    <a:cubicBezTo>
                      <a:pt x="242" y="52"/>
                      <a:pt x="193" y="68"/>
                      <a:pt x="145" y="84"/>
                    </a:cubicBezTo>
                    <a:cubicBezTo>
                      <a:pt x="97" y="100"/>
                      <a:pt x="48" y="116"/>
                      <a:pt x="0" y="133"/>
                    </a:cubicBezTo>
                    <a:cubicBezTo>
                      <a:pt x="1" y="120"/>
                      <a:pt x="2" y="107"/>
                      <a:pt x="3" y="95"/>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41" name="îsļíḋé">
                <a:extLst>
                  <a:ext uri="{FF2B5EF4-FFF2-40B4-BE49-F238E27FC236}">
                    <a16:creationId xmlns:a16="http://schemas.microsoft.com/office/drawing/2014/main" id="{BC4FEAEB-66B4-4434-BFDB-61F14069B4C1}"/>
                  </a:ext>
                </a:extLst>
              </p:cNvPr>
              <p:cNvSpPr/>
              <p:nvPr/>
            </p:nvSpPr>
            <p:spPr bwMode="auto">
              <a:xfrm>
                <a:off x="-3760781" y="8401827"/>
                <a:ext cx="609600" cy="207963"/>
              </a:xfrm>
              <a:custGeom>
                <a:avLst/>
                <a:gdLst>
                  <a:gd name="T0" fmla="*/ 132 w 267"/>
                  <a:gd name="T1" fmla="*/ 0 h 91"/>
                  <a:gd name="T2" fmla="*/ 0 w 267"/>
                  <a:gd name="T3" fmla="*/ 56 h 91"/>
                  <a:gd name="T4" fmla="*/ 140 w 267"/>
                  <a:gd name="T5" fmla="*/ 91 h 91"/>
                  <a:gd name="T6" fmla="*/ 267 w 267"/>
                  <a:gd name="T7" fmla="*/ 39 h 91"/>
                  <a:gd name="T8" fmla="*/ 132 w 267"/>
                  <a:gd name="T9" fmla="*/ 0 h 91"/>
                </a:gdLst>
                <a:ahLst/>
                <a:cxnLst>
                  <a:cxn ang="0">
                    <a:pos x="T0" y="T1"/>
                  </a:cxn>
                  <a:cxn ang="0">
                    <a:pos x="T2" y="T3"/>
                  </a:cxn>
                  <a:cxn ang="0">
                    <a:pos x="T4" y="T5"/>
                  </a:cxn>
                  <a:cxn ang="0">
                    <a:pos x="T6" y="T7"/>
                  </a:cxn>
                  <a:cxn ang="0">
                    <a:pos x="T8" y="T9"/>
                  </a:cxn>
                </a:cxnLst>
                <a:rect l="0" t="0" r="r" b="b"/>
                <a:pathLst>
                  <a:path w="267" h="91">
                    <a:moveTo>
                      <a:pt x="132" y="0"/>
                    </a:moveTo>
                    <a:cubicBezTo>
                      <a:pt x="100" y="14"/>
                      <a:pt x="33" y="42"/>
                      <a:pt x="0" y="56"/>
                    </a:cubicBezTo>
                    <a:cubicBezTo>
                      <a:pt x="46" y="68"/>
                      <a:pt x="93" y="79"/>
                      <a:pt x="140" y="91"/>
                    </a:cubicBezTo>
                    <a:cubicBezTo>
                      <a:pt x="182" y="74"/>
                      <a:pt x="225" y="56"/>
                      <a:pt x="267" y="39"/>
                    </a:cubicBezTo>
                    <a:cubicBezTo>
                      <a:pt x="210" y="31"/>
                      <a:pt x="188" y="8"/>
                      <a:pt x="132" y="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42" name="íšliḑè">
                <a:extLst>
                  <a:ext uri="{FF2B5EF4-FFF2-40B4-BE49-F238E27FC236}">
                    <a16:creationId xmlns:a16="http://schemas.microsoft.com/office/drawing/2014/main" id="{1FA51B9B-2EB4-45B6-918D-319E2E44E5CA}"/>
                  </a:ext>
                </a:extLst>
              </p:cNvPr>
              <p:cNvSpPr/>
              <p:nvPr/>
            </p:nvSpPr>
            <p:spPr bwMode="auto">
              <a:xfrm>
                <a:off x="-3394069" y="7254063"/>
                <a:ext cx="406400" cy="388938"/>
              </a:xfrm>
              <a:custGeom>
                <a:avLst/>
                <a:gdLst>
                  <a:gd name="T0" fmla="*/ 178 w 178"/>
                  <a:gd name="T1" fmla="*/ 115 h 170"/>
                  <a:gd name="T2" fmla="*/ 20 w 178"/>
                  <a:gd name="T3" fmla="*/ 170 h 170"/>
                  <a:gd name="T4" fmla="*/ 0 w 178"/>
                  <a:gd name="T5" fmla="*/ 58 h 170"/>
                  <a:gd name="T6" fmla="*/ 83 w 178"/>
                  <a:gd name="T7" fmla="*/ 29 h 170"/>
                  <a:gd name="T8" fmla="*/ 166 w 178"/>
                  <a:gd name="T9" fmla="*/ 0 h 170"/>
                  <a:gd name="T10" fmla="*/ 178 w 178"/>
                  <a:gd name="T11" fmla="*/ 115 h 170"/>
                </a:gdLst>
                <a:ahLst/>
                <a:cxnLst>
                  <a:cxn ang="0">
                    <a:pos x="T0" y="T1"/>
                  </a:cxn>
                  <a:cxn ang="0">
                    <a:pos x="T2" y="T3"/>
                  </a:cxn>
                  <a:cxn ang="0">
                    <a:pos x="T4" y="T5"/>
                  </a:cxn>
                  <a:cxn ang="0">
                    <a:pos x="T6" y="T7"/>
                  </a:cxn>
                  <a:cxn ang="0">
                    <a:pos x="T8" y="T9"/>
                  </a:cxn>
                  <a:cxn ang="0">
                    <a:pos x="T10" y="T11"/>
                  </a:cxn>
                </a:cxnLst>
                <a:rect l="0" t="0" r="r" b="b"/>
                <a:pathLst>
                  <a:path w="178" h="170">
                    <a:moveTo>
                      <a:pt x="178" y="115"/>
                    </a:moveTo>
                    <a:cubicBezTo>
                      <a:pt x="126" y="133"/>
                      <a:pt x="73" y="151"/>
                      <a:pt x="20" y="170"/>
                    </a:cubicBezTo>
                    <a:cubicBezTo>
                      <a:pt x="14" y="132"/>
                      <a:pt x="7" y="95"/>
                      <a:pt x="0" y="58"/>
                    </a:cubicBezTo>
                    <a:cubicBezTo>
                      <a:pt x="28" y="48"/>
                      <a:pt x="56" y="39"/>
                      <a:pt x="83" y="29"/>
                    </a:cubicBezTo>
                    <a:cubicBezTo>
                      <a:pt x="111" y="20"/>
                      <a:pt x="138" y="10"/>
                      <a:pt x="166" y="0"/>
                    </a:cubicBezTo>
                    <a:cubicBezTo>
                      <a:pt x="170" y="38"/>
                      <a:pt x="174" y="77"/>
                      <a:pt x="178" y="115"/>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43" name="îsḷïďê">
                <a:extLst>
                  <a:ext uri="{FF2B5EF4-FFF2-40B4-BE49-F238E27FC236}">
                    <a16:creationId xmlns:a16="http://schemas.microsoft.com/office/drawing/2014/main" id="{3EA187FB-A62F-4FAD-93C7-333A9F0F9801}"/>
                  </a:ext>
                </a:extLst>
              </p:cNvPr>
              <p:cNvSpPr/>
              <p:nvPr/>
            </p:nvSpPr>
            <p:spPr bwMode="auto">
              <a:xfrm>
                <a:off x="-4068757" y="7544576"/>
                <a:ext cx="266700" cy="347663"/>
              </a:xfrm>
              <a:custGeom>
                <a:avLst/>
                <a:gdLst>
                  <a:gd name="T0" fmla="*/ 117 w 117"/>
                  <a:gd name="T1" fmla="*/ 0 h 152"/>
                  <a:gd name="T2" fmla="*/ 116 w 117"/>
                  <a:gd name="T3" fmla="*/ 112 h 152"/>
                  <a:gd name="T4" fmla="*/ 0 w 117"/>
                  <a:gd name="T5" fmla="*/ 152 h 152"/>
                  <a:gd name="T6" fmla="*/ 5 w 117"/>
                  <a:gd name="T7" fmla="*/ 41 h 152"/>
                  <a:gd name="T8" fmla="*/ 117 w 117"/>
                  <a:gd name="T9" fmla="*/ 0 h 152"/>
                </a:gdLst>
                <a:ahLst/>
                <a:cxnLst>
                  <a:cxn ang="0">
                    <a:pos x="T0" y="T1"/>
                  </a:cxn>
                  <a:cxn ang="0">
                    <a:pos x="T2" y="T3"/>
                  </a:cxn>
                  <a:cxn ang="0">
                    <a:pos x="T4" y="T5"/>
                  </a:cxn>
                  <a:cxn ang="0">
                    <a:pos x="T6" y="T7"/>
                  </a:cxn>
                  <a:cxn ang="0">
                    <a:pos x="T8" y="T9"/>
                  </a:cxn>
                </a:cxnLst>
                <a:rect l="0" t="0" r="r" b="b"/>
                <a:pathLst>
                  <a:path w="117" h="152">
                    <a:moveTo>
                      <a:pt x="117" y="0"/>
                    </a:moveTo>
                    <a:cubicBezTo>
                      <a:pt x="117" y="37"/>
                      <a:pt x="116" y="75"/>
                      <a:pt x="116" y="112"/>
                    </a:cubicBezTo>
                    <a:cubicBezTo>
                      <a:pt x="77" y="125"/>
                      <a:pt x="39" y="139"/>
                      <a:pt x="0" y="152"/>
                    </a:cubicBezTo>
                    <a:cubicBezTo>
                      <a:pt x="2" y="115"/>
                      <a:pt x="4" y="78"/>
                      <a:pt x="5" y="41"/>
                    </a:cubicBezTo>
                    <a:cubicBezTo>
                      <a:pt x="43" y="28"/>
                      <a:pt x="80" y="14"/>
                      <a:pt x="117" y="0"/>
                    </a:cubicBezTo>
                    <a:close/>
                  </a:path>
                </a:pathLst>
              </a:custGeom>
              <a:solidFill>
                <a:srgbClr val="A7A09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44" name="iṡ1íďe">
                <a:extLst>
                  <a:ext uri="{FF2B5EF4-FFF2-40B4-BE49-F238E27FC236}">
                    <a16:creationId xmlns:a16="http://schemas.microsoft.com/office/drawing/2014/main" id="{D0FF30F3-D91D-4452-9BCE-BF54A50663FC}"/>
                  </a:ext>
                </a:extLst>
              </p:cNvPr>
              <p:cNvSpPr/>
              <p:nvPr/>
            </p:nvSpPr>
            <p:spPr bwMode="auto">
              <a:xfrm>
                <a:off x="-4197344" y="7049276"/>
                <a:ext cx="630238" cy="360363"/>
              </a:xfrm>
              <a:custGeom>
                <a:avLst/>
                <a:gdLst>
                  <a:gd name="T0" fmla="*/ 276 w 276"/>
                  <a:gd name="T1" fmla="*/ 49 h 158"/>
                  <a:gd name="T2" fmla="*/ 176 w 276"/>
                  <a:gd name="T3" fmla="*/ 0 h 158"/>
                  <a:gd name="T4" fmla="*/ 89 w 276"/>
                  <a:gd name="T5" fmla="*/ 46 h 158"/>
                  <a:gd name="T6" fmla="*/ 0 w 276"/>
                  <a:gd name="T7" fmla="*/ 91 h 158"/>
                  <a:gd name="T8" fmla="*/ 63 w 276"/>
                  <a:gd name="T9" fmla="*/ 158 h 158"/>
                  <a:gd name="T10" fmla="*/ 170 w 276"/>
                  <a:gd name="T11" fmla="*/ 103 h 158"/>
                  <a:gd name="T12" fmla="*/ 276 w 276"/>
                  <a:gd name="T13" fmla="*/ 49 h 158"/>
                </a:gdLst>
                <a:ahLst/>
                <a:cxnLst>
                  <a:cxn ang="0">
                    <a:pos x="T0" y="T1"/>
                  </a:cxn>
                  <a:cxn ang="0">
                    <a:pos x="T2" y="T3"/>
                  </a:cxn>
                  <a:cxn ang="0">
                    <a:pos x="T4" y="T5"/>
                  </a:cxn>
                  <a:cxn ang="0">
                    <a:pos x="T6" y="T7"/>
                  </a:cxn>
                  <a:cxn ang="0">
                    <a:pos x="T8" y="T9"/>
                  </a:cxn>
                  <a:cxn ang="0">
                    <a:pos x="T10" y="T11"/>
                  </a:cxn>
                  <a:cxn ang="0">
                    <a:pos x="T12" y="T13"/>
                  </a:cxn>
                </a:cxnLst>
                <a:rect l="0" t="0" r="r" b="b"/>
                <a:pathLst>
                  <a:path w="276" h="158">
                    <a:moveTo>
                      <a:pt x="276" y="49"/>
                    </a:moveTo>
                    <a:cubicBezTo>
                      <a:pt x="242" y="33"/>
                      <a:pt x="209" y="16"/>
                      <a:pt x="176" y="0"/>
                    </a:cubicBezTo>
                    <a:cubicBezTo>
                      <a:pt x="147" y="15"/>
                      <a:pt x="118" y="30"/>
                      <a:pt x="89" y="46"/>
                    </a:cubicBezTo>
                    <a:cubicBezTo>
                      <a:pt x="59" y="61"/>
                      <a:pt x="30" y="76"/>
                      <a:pt x="0" y="91"/>
                    </a:cubicBezTo>
                    <a:cubicBezTo>
                      <a:pt x="21" y="114"/>
                      <a:pt x="42" y="136"/>
                      <a:pt x="63" y="158"/>
                    </a:cubicBezTo>
                    <a:cubicBezTo>
                      <a:pt x="99" y="140"/>
                      <a:pt x="135" y="122"/>
                      <a:pt x="170" y="103"/>
                    </a:cubicBezTo>
                    <a:cubicBezTo>
                      <a:pt x="205" y="85"/>
                      <a:pt x="241" y="67"/>
                      <a:pt x="276" y="49"/>
                    </a:cubicBezTo>
                    <a:close/>
                  </a:path>
                </a:pathLst>
              </a:custGeom>
              <a:solidFill>
                <a:srgbClr val="A7A09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45" name="işľïďe">
                <a:extLst>
                  <a:ext uri="{FF2B5EF4-FFF2-40B4-BE49-F238E27FC236}">
                    <a16:creationId xmlns:a16="http://schemas.microsoft.com/office/drawing/2014/main" id="{2EF05BE0-2B75-47CF-9171-59FFF6A6829D}"/>
                  </a:ext>
                </a:extLst>
              </p:cNvPr>
              <p:cNvSpPr/>
              <p:nvPr/>
            </p:nvSpPr>
            <p:spPr bwMode="auto">
              <a:xfrm>
                <a:off x="-4492619" y="7215962"/>
                <a:ext cx="992188" cy="500063"/>
              </a:xfrm>
              <a:custGeom>
                <a:avLst/>
                <a:gdLst>
                  <a:gd name="T0" fmla="*/ 0 w 435"/>
                  <a:gd name="T1" fmla="*/ 219 h 219"/>
                  <a:gd name="T2" fmla="*/ 218 w 435"/>
                  <a:gd name="T3" fmla="*/ 137 h 219"/>
                  <a:gd name="T4" fmla="*/ 435 w 435"/>
                  <a:gd name="T5" fmla="*/ 55 h 219"/>
                  <a:gd name="T6" fmla="*/ 426 w 435"/>
                  <a:gd name="T7" fmla="*/ 0 h 219"/>
                  <a:gd name="T8" fmla="*/ 215 w 435"/>
                  <a:gd name="T9" fmla="*/ 108 h 219"/>
                  <a:gd name="T10" fmla="*/ 0 w 435"/>
                  <a:gd name="T11" fmla="*/ 216 h 219"/>
                  <a:gd name="T12" fmla="*/ 0 w 435"/>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435" h="219">
                    <a:moveTo>
                      <a:pt x="0" y="219"/>
                    </a:moveTo>
                    <a:cubicBezTo>
                      <a:pt x="72" y="192"/>
                      <a:pt x="145" y="164"/>
                      <a:pt x="218" y="137"/>
                    </a:cubicBezTo>
                    <a:cubicBezTo>
                      <a:pt x="290" y="110"/>
                      <a:pt x="363" y="83"/>
                      <a:pt x="435" y="55"/>
                    </a:cubicBezTo>
                    <a:cubicBezTo>
                      <a:pt x="432" y="37"/>
                      <a:pt x="429" y="18"/>
                      <a:pt x="426" y="0"/>
                    </a:cubicBezTo>
                    <a:cubicBezTo>
                      <a:pt x="356" y="36"/>
                      <a:pt x="286" y="72"/>
                      <a:pt x="215" y="108"/>
                    </a:cubicBezTo>
                    <a:cubicBezTo>
                      <a:pt x="144" y="144"/>
                      <a:pt x="72" y="180"/>
                      <a:pt x="0" y="216"/>
                    </a:cubicBezTo>
                    <a:cubicBezTo>
                      <a:pt x="0" y="217"/>
                      <a:pt x="0" y="218"/>
                      <a:pt x="0" y="219"/>
                    </a:cubicBezTo>
                    <a:close/>
                  </a:path>
                </a:pathLst>
              </a:custGeom>
              <a:solidFill>
                <a:srgbClr val="A7A09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46" name="íS1ïḓé">
                <a:extLst>
                  <a:ext uri="{FF2B5EF4-FFF2-40B4-BE49-F238E27FC236}">
                    <a16:creationId xmlns:a16="http://schemas.microsoft.com/office/drawing/2014/main" id="{8E333A82-4507-401B-AD4F-B7EBBD3FDAC0}"/>
                  </a:ext>
                </a:extLst>
              </p:cNvPr>
              <p:cNvSpPr/>
              <p:nvPr/>
            </p:nvSpPr>
            <p:spPr bwMode="auto">
              <a:xfrm>
                <a:off x="-4618032" y="8463739"/>
                <a:ext cx="1573213" cy="701675"/>
              </a:xfrm>
              <a:custGeom>
                <a:avLst/>
                <a:gdLst>
                  <a:gd name="T0" fmla="*/ 3 w 690"/>
                  <a:gd name="T1" fmla="*/ 273 h 307"/>
                  <a:gd name="T2" fmla="*/ 349 w 690"/>
                  <a:gd name="T3" fmla="*/ 133 h 307"/>
                  <a:gd name="T4" fmla="*/ 672 w 690"/>
                  <a:gd name="T5" fmla="*/ 0 h 307"/>
                  <a:gd name="T6" fmla="*/ 668 w 690"/>
                  <a:gd name="T7" fmla="*/ 28 h 307"/>
                  <a:gd name="T8" fmla="*/ 690 w 690"/>
                  <a:gd name="T9" fmla="*/ 22 h 307"/>
                  <a:gd name="T10" fmla="*/ 690 w 690"/>
                  <a:gd name="T11" fmla="*/ 27 h 307"/>
                  <a:gd name="T12" fmla="*/ 348 w 690"/>
                  <a:gd name="T13" fmla="*/ 167 h 307"/>
                  <a:gd name="T14" fmla="*/ 0 w 690"/>
                  <a:gd name="T15" fmla="*/ 307 h 307"/>
                  <a:gd name="T16" fmla="*/ 3 w 690"/>
                  <a:gd name="T17" fmla="*/ 2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307">
                    <a:moveTo>
                      <a:pt x="3" y="273"/>
                    </a:moveTo>
                    <a:cubicBezTo>
                      <a:pt x="119" y="226"/>
                      <a:pt x="234" y="179"/>
                      <a:pt x="349" y="133"/>
                    </a:cubicBezTo>
                    <a:cubicBezTo>
                      <a:pt x="457" y="89"/>
                      <a:pt x="565" y="44"/>
                      <a:pt x="672" y="0"/>
                    </a:cubicBezTo>
                    <a:cubicBezTo>
                      <a:pt x="670" y="9"/>
                      <a:pt x="669" y="18"/>
                      <a:pt x="668" y="28"/>
                    </a:cubicBezTo>
                    <a:cubicBezTo>
                      <a:pt x="675" y="26"/>
                      <a:pt x="683" y="24"/>
                      <a:pt x="690" y="22"/>
                    </a:cubicBezTo>
                    <a:cubicBezTo>
                      <a:pt x="690" y="27"/>
                      <a:pt x="690" y="27"/>
                      <a:pt x="690" y="27"/>
                    </a:cubicBezTo>
                    <a:cubicBezTo>
                      <a:pt x="577" y="74"/>
                      <a:pt x="463" y="120"/>
                      <a:pt x="348" y="167"/>
                    </a:cubicBezTo>
                    <a:cubicBezTo>
                      <a:pt x="232" y="214"/>
                      <a:pt x="116" y="260"/>
                      <a:pt x="0" y="307"/>
                    </a:cubicBezTo>
                    <a:cubicBezTo>
                      <a:pt x="1" y="296"/>
                      <a:pt x="2" y="285"/>
                      <a:pt x="3" y="273"/>
                    </a:cubicBez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47" name="işľîdè">
                <a:extLst>
                  <a:ext uri="{FF2B5EF4-FFF2-40B4-BE49-F238E27FC236}">
                    <a16:creationId xmlns:a16="http://schemas.microsoft.com/office/drawing/2014/main" id="{C7E987C4-623B-4624-8506-190B59612BF8}"/>
                  </a:ext>
                </a:extLst>
              </p:cNvPr>
              <p:cNvSpPr/>
              <p:nvPr/>
            </p:nvSpPr>
            <p:spPr bwMode="auto">
              <a:xfrm>
                <a:off x="-6847313" y="6815618"/>
                <a:ext cx="2471739" cy="2587629"/>
              </a:xfrm>
              <a:custGeom>
                <a:avLst/>
                <a:gdLst>
                  <a:gd name="T0" fmla="*/ 326 w 1083"/>
                  <a:gd name="T1" fmla="*/ 0 h 1132"/>
                  <a:gd name="T2" fmla="*/ 163 w 1083"/>
                  <a:gd name="T3" fmla="*/ 496 h 1132"/>
                  <a:gd name="T4" fmla="*/ 0 w 1083"/>
                  <a:gd name="T5" fmla="*/ 992 h 1132"/>
                  <a:gd name="T6" fmla="*/ 497 w 1083"/>
                  <a:gd name="T7" fmla="*/ 1062 h 1132"/>
                  <a:gd name="T8" fmla="*/ 993 w 1083"/>
                  <a:gd name="T9" fmla="*/ 1132 h 1132"/>
                  <a:gd name="T10" fmla="*/ 1038 w 1083"/>
                  <a:gd name="T11" fmla="*/ 614 h 1132"/>
                  <a:gd name="T12" fmla="*/ 1083 w 1083"/>
                  <a:gd name="T13" fmla="*/ 95 h 1132"/>
                  <a:gd name="T14" fmla="*/ 705 w 1083"/>
                  <a:gd name="T15" fmla="*/ 47 h 1132"/>
                  <a:gd name="T16" fmla="*/ 326 w 1083"/>
                  <a:gd name="T17"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1132">
                    <a:moveTo>
                      <a:pt x="326" y="0"/>
                    </a:moveTo>
                    <a:cubicBezTo>
                      <a:pt x="272" y="165"/>
                      <a:pt x="217" y="331"/>
                      <a:pt x="163" y="496"/>
                    </a:cubicBezTo>
                    <a:cubicBezTo>
                      <a:pt x="108" y="661"/>
                      <a:pt x="54" y="827"/>
                      <a:pt x="0" y="992"/>
                    </a:cubicBezTo>
                    <a:cubicBezTo>
                      <a:pt x="165" y="1015"/>
                      <a:pt x="331" y="1038"/>
                      <a:pt x="497" y="1062"/>
                    </a:cubicBezTo>
                    <a:cubicBezTo>
                      <a:pt x="662" y="1085"/>
                      <a:pt x="828" y="1108"/>
                      <a:pt x="993" y="1132"/>
                    </a:cubicBezTo>
                    <a:cubicBezTo>
                      <a:pt x="1008" y="959"/>
                      <a:pt x="1023" y="786"/>
                      <a:pt x="1038" y="614"/>
                    </a:cubicBezTo>
                    <a:cubicBezTo>
                      <a:pt x="1053" y="441"/>
                      <a:pt x="1068" y="268"/>
                      <a:pt x="1083" y="95"/>
                    </a:cubicBezTo>
                    <a:cubicBezTo>
                      <a:pt x="957" y="79"/>
                      <a:pt x="831" y="63"/>
                      <a:pt x="705" y="47"/>
                    </a:cubicBezTo>
                    <a:cubicBezTo>
                      <a:pt x="579" y="32"/>
                      <a:pt x="452" y="16"/>
                      <a:pt x="32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48" name="iSļíďè">
                <a:extLst>
                  <a:ext uri="{FF2B5EF4-FFF2-40B4-BE49-F238E27FC236}">
                    <a16:creationId xmlns:a16="http://schemas.microsoft.com/office/drawing/2014/main" id="{4BFD04DB-71F5-4997-A5B3-C7CC741D5CCE}"/>
                  </a:ext>
                </a:extLst>
              </p:cNvPr>
              <p:cNvSpPr/>
              <p:nvPr/>
            </p:nvSpPr>
            <p:spPr bwMode="auto">
              <a:xfrm>
                <a:off x="-6759569" y="6877826"/>
                <a:ext cx="2320926" cy="2444752"/>
              </a:xfrm>
              <a:custGeom>
                <a:avLst/>
                <a:gdLst>
                  <a:gd name="T0" fmla="*/ 296 w 1017"/>
                  <a:gd name="T1" fmla="*/ 0 h 1070"/>
                  <a:gd name="T2" fmla="*/ 148 w 1017"/>
                  <a:gd name="T3" fmla="*/ 470 h 1070"/>
                  <a:gd name="T4" fmla="*/ 0 w 1017"/>
                  <a:gd name="T5" fmla="*/ 940 h 1070"/>
                  <a:gd name="T6" fmla="*/ 466 w 1017"/>
                  <a:gd name="T7" fmla="*/ 1005 h 1070"/>
                  <a:gd name="T8" fmla="*/ 932 w 1017"/>
                  <a:gd name="T9" fmla="*/ 1070 h 1070"/>
                  <a:gd name="T10" fmla="*/ 974 w 1017"/>
                  <a:gd name="T11" fmla="*/ 581 h 1070"/>
                  <a:gd name="T12" fmla="*/ 1017 w 1017"/>
                  <a:gd name="T13" fmla="*/ 91 h 1070"/>
                  <a:gd name="T14" fmla="*/ 656 w 1017"/>
                  <a:gd name="T15" fmla="*/ 45 h 1070"/>
                  <a:gd name="T16" fmla="*/ 296 w 1017"/>
                  <a:gd name="T17"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070">
                    <a:moveTo>
                      <a:pt x="296" y="0"/>
                    </a:moveTo>
                    <a:cubicBezTo>
                      <a:pt x="247" y="156"/>
                      <a:pt x="197" y="313"/>
                      <a:pt x="148" y="470"/>
                    </a:cubicBezTo>
                    <a:cubicBezTo>
                      <a:pt x="99" y="626"/>
                      <a:pt x="49" y="783"/>
                      <a:pt x="0" y="940"/>
                    </a:cubicBezTo>
                    <a:cubicBezTo>
                      <a:pt x="155" y="961"/>
                      <a:pt x="311" y="983"/>
                      <a:pt x="466" y="1005"/>
                    </a:cubicBezTo>
                    <a:cubicBezTo>
                      <a:pt x="621" y="1027"/>
                      <a:pt x="777" y="1049"/>
                      <a:pt x="932" y="1070"/>
                    </a:cubicBezTo>
                    <a:cubicBezTo>
                      <a:pt x="946" y="907"/>
                      <a:pt x="960" y="744"/>
                      <a:pt x="974" y="581"/>
                    </a:cubicBezTo>
                    <a:cubicBezTo>
                      <a:pt x="988" y="417"/>
                      <a:pt x="1003" y="254"/>
                      <a:pt x="1017" y="91"/>
                    </a:cubicBezTo>
                    <a:cubicBezTo>
                      <a:pt x="897" y="76"/>
                      <a:pt x="777" y="60"/>
                      <a:pt x="656" y="45"/>
                    </a:cubicBezTo>
                    <a:cubicBezTo>
                      <a:pt x="536" y="30"/>
                      <a:pt x="416" y="15"/>
                      <a:pt x="296" y="0"/>
                    </a:cubicBezTo>
                    <a:close/>
                  </a:path>
                </a:pathLst>
              </a:custGeom>
              <a:solidFill>
                <a:srgbClr val="E4DD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49" name="îşḷîďe">
                <a:extLst>
                  <a:ext uri="{FF2B5EF4-FFF2-40B4-BE49-F238E27FC236}">
                    <a16:creationId xmlns:a16="http://schemas.microsoft.com/office/drawing/2014/main" id="{98C1957B-9861-414C-B958-BF38672E75C8}"/>
                  </a:ext>
                </a:extLst>
              </p:cNvPr>
              <p:cNvSpPr/>
              <p:nvPr/>
            </p:nvSpPr>
            <p:spPr bwMode="auto">
              <a:xfrm>
                <a:off x="-5278432" y="6977838"/>
                <a:ext cx="684212" cy="1152527"/>
              </a:xfrm>
              <a:custGeom>
                <a:avLst/>
                <a:gdLst>
                  <a:gd name="T0" fmla="*/ 58 w 300"/>
                  <a:gd name="T1" fmla="*/ 8 h 504"/>
                  <a:gd name="T2" fmla="*/ 169 w 300"/>
                  <a:gd name="T3" fmla="*/ 251 h 504"/>
                  <a:gd name="T4" fmla="*/ 300 w 300"/>
                  <a:gd name="T5" fmla="*/ 499 h 504"/>
                  <a:gd name="T6" fmla="*/ 242 w 300"/>
                  <a:gd name="T7" fmla="*/ 504 h 504"/>
                  <a:gd name="T8" fmla="*/ 111 w 300"/>
                  <a:gd name="T9" fmla="*/ 250 h 504"/>
                  <a:gd name="T10" fmla="*/ 0 w 300"/>
                  <a:gd name="T11" fmla="*/ 0 h 504"/>
                  <a:gd name="T12" fmla="*/ 58 w 300"/>
                  <a:gd name="T13" fmla="*/ 8 h 504"/>
                </a:gdLst>
                <a:ahLst/>
                <a:cxnLst>
                  <a:cxn ang="0">
                    <a:pos x="T0" y="T1"/>
                  </a:cxn>
                  <a:cxn ang="0">
                    <a:pos x="T2" y="T3"/>
                  </a:cxn>
                  <a:cxn ang="0">
                    <a:pos x="T4" y="T5"/>
                  </a:cxn>
                  <a:cxn ang="0">
                    <a:pos x="T6" y="T7"/>
                  </a:cxn>
                  <a:cxn ang="0">
                    <a:pos x="T8" y="T9"/>
                  </a:cxn>
                  <a:cxn ang="0">
                    <a:pos x="T10" y="T11"/>
                  </a:cxn>
                  <a:cxn ang="0">
                    <a:pos x="T12" y="T13"/>
                  </a:cxn>
                </a:cxnLst>
                <a:rect l="0" t="0" r="r" b="b"/>
                <a:pathLst>
                  <a:path w="300" h="504">
                    <a:moveTo>
                      <a:pt x="58" y="8"/>
                    </a:moveTo>
                    <a:cubicBezTo>
                      <a:pt x="93" y="88"/>
                      <a:pt x="129" y="170"/>
                      <a:pt x="169" y="251"/>
                    </a:cubicBezTo>
                    <a:cubicBezTo>
                      <a:pt x="210" y="334"/>
                      <a:pt x="254" y="416"/>
                      <a:pt x="300" y="499"/>
                    </a:cubicBezTo>
                    <a:cubicBezTo>
                      <a:pt x="281" y="500"/>
                      <a:pt x="261" y="502"/>
                      <a:pt x="242" y="504"/>
                    </a:cubicBezTo>
                    <a:cubicBezTo>
                      <a:pt x="196" y="419"/>
                      <a:pt x="152" y="335"/>
                      <a:pt x="111" y="250"/>
                    </a:cubicBezTo>
                    <a:cubicBezTo>
                      <a:pt x="71" y="167"/>
                      <a:pt x="35" y="83"/>
                      <a:pt x="0" y="0"/>
                    </a:cubicBezTo>
                    <a:cubicBezTo>
                      <a:pt x="20" y="3"/>
                      <a:pt x="39" y="5"/>
                      <a:pt x="58"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50" name="iślíḋè">
                <a:extLst>
                  <a:ext uri="{FF2B5EF4-FFF2-40B4-BE49-F238E27FC236}">
                    <a16:creationId xmlns:a16="http://schemas.microsoft.com/office/drawing/2014/main" id="{310C121A-EC34-49AB-83CF-2E7C1A45450A}"/>
                  </a:ext>
                </a:extLst>
              </p:cNvPr>
              <p:cNvSpPr/>
              <p:nvPr/>
            </p:nvSpPr>
            <p:spPr bwMode="auto">
              <a:xfrm>
                <a:off x="-6751632" y="8033526"/>
                <a:ext cx="2052637" cy="966789"/>
              </a:xfrm>
              <a:custGeom>
                <a:avLst/>
                <a:gdLst>
                  <a:gd name="T0" fmla="*/ 837 w 900"/>
                  <a:gd name="T1" fmla="*/ 0 h 423"/>
                  <a:gd name="T2" fmla="*/ 639 w 900"/>
                  <a:gd name="T3" fmla="*/ 213 h 423"/>
                  <a:gd name="T4" fmla="*/ 400 w 900"/>
                  <a:gd name="T5" fmla="*/ 314 h 423"/>
                  <a:gd name="T6" fmla="*/ 13 w 900"/>
                  <a:gd name="T7" fmla="*/ 384 h 423"/>
                  <a:gd name="T8" fmla="*/ 0 w 900"/>
                  <a:gd name="T9" fmla="*/ 423 h 423"/>
                  <a:gd name="T10" fmla="*/ 433 w 900"/>
                  <a:gd name="T11" fmla="*/ 351 h 423"/>
                  <a:gd name="T12" fmla="*/ 694 w 900"/>
                  <a:gd name="T13" fmla="*/ 241 h 423"/>
                  <a:gd name="T14" fmla="*/ 900 w 900"/>
                  <a:gd name="T15" fmla="*/ 15 h 423"/>
                  <a:gd name="T16" fmla="*/ 837 w 900"/>
                  <a:gd name="T1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423">
                    <a:moveTo>
                      <a:pt x="837" y="0"/>
                    </a:moveTo>
                    <a:cubicBezTo>
                      <a:pt x="814" y="47"/>
                      <a:pt x="766" y="133"/>
                      <a:pt x="639" y="213"/>
                    </a:cubicBezTo>
                    <a:cubicBezTo>
                      <a:pt x="579" y="249"/>
                      <a:pt x="501" y="285"/>
                      <a:pt x="400" y="314"/>
                    </a:cubicBezTo>
                    <a:cubicBezTo>
                      <a:pt x="297" y="344"/>
                      <a:pt x="170" y="368"/>
                      <a:pt x="13" y="384"/>
                    </a:cubicBezTo>
                    <a:cubicBezTo>
                      <a:pt x="8" y="397"/>
                      <a:pt x="4" y="410"/>
                      <a:pt x="0" y="423"/>
                    </a:cubicBezTo>
                    <a:cubicBezTo>
                      <a:pt x="176" y="408"/>
                      <a:pt x="319" y="383"/>
                      <a:pt x="433" y="351"/>
                    </a:cubicBezTo>
                    <a:cubicBezTo>
                      <a:pt x="544" y="319"/>
                      <a:pt x="629" y="280"/>
                      <a:pt x="694" y="241"/>
                    </a:cubicBezTo>
                    <a:cubicBezTo>
                      <a:pt x="828" y="155"/>
                      <a:pt x="876" y="65"/>
                      <a:pt x="900" y="15"/>
                    </a:cubicBezTo>
                    <a:cubicBezTo>
                      <a:pt x="879" y="10"/>
                      <a:pt x="858" y="5"/>
                      <a:pt x="83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51" name="iṩḻiḓé">
                <a:extLst>
                  <a:ext uri="{FF2B5EF4-FFF2-40B4-BE49-F238E27FC236}">
                    <a16:creationId xmlns:a16="http://schemas.microsoft.com/office/drawing/2014/main" id="{BF71062D-E381-45F4-BE55-299D14B6B463}"/>
                  </a:ext>
                </a:extLst>
              </p:cNvPr>
              <p:cNvSpPr/>
              <p:nvPr/>
            </p:nvSpPr>
            <p:spPr bwMode="auto">
              <a:xfrm>
                <a:off x="-6162670" y="7038162"/>
                <a:ext cx="1635125" cy="1162052"/>
              </a:xfrm>
              <a:custGeom>
                <a:avLst/>
                <a:gdLst>
                  <a:gd name="T0" fmla="*/ 13 w 717"/>
                  <a:gd name="T1" fmla="*/ 0 h 509"/>
                  <a:gd name="T2" fmla="*/ 345 w 717"/>
                  <a:gd name="T3" fmla="*/ 229 h 509"/>
                  <a:gd name="T4" fmla="*/ 717 w 717"/>
                  <a:gd name="T5" fmla="*/ 465 h 509"/>
                  <a:gd name="T6" fmla="*/ 713 w 717"/>
                  <a:gd name="T7" fmla="*/ 509 h 509"/>
                  <a:gd name="T8" fmla="*/ 337 w 717"/>
                  <a:gd name="T9" fmla="*/ 272 h 509"/>
                  <a:gd name="T10" fmla="*/ 0 w 717"/>
                  <a:gd name="T11" fmla="*/ 42 h 509"/>
                  <a:gd name="T12" fmla="*/ 13 w 717"/>
                  <a:gd name="T13" fmla="*/ 0 h 509"/>
                </a:gdLst>
                <a:ahLst/>
                <a:cxnLst>
                  <a:cxn ang="0">
                    <a:pos x="T0" y="T1"/>
                  </a:cxn>
                  <a:cxn ang="0">
                    <a:pos x="T2" y="T3"/>
                  </a:cxn>
                  <a:cxn ang="0">
                    <a:pos x="T4" y="T5"/>
                  </a:cxn>
                  <a:cxn ang="0">
                    <a:pos x="T6" y="T7"/>
                  </a:cxn>
                  <a:cxn ang="0">
                    <a:pos x="T8" y="T9"/>
                  </a:cxn>
                  <a:cxn ang="0">
                    <a:pos x="T10" y="T11"/>
                  </a:cxn>
                  <a:cxn ang="0">
                    <a:pos x="T12" y="T13"/>
                  </a:cxn>
                </a:cxnLst>
                <a:rect l="0" t="0" r="r" b="b"/>
                <a:pathLst>
                  <a:path w="717" h="509">
                    <a:moveTo>
                      <a:pt x="13" y="0"/>
                    </a:moveTo>
                    <a:cubicBezTo>
                      <a:pt x="119" y="75"/>
                      <a:pt x="230" y="153"/>
                      <a:pt x="345" y="229"/>
                    </a:cubicBezTo>
                    <a:cubicBezTo>
                      <a:pt x="464" y="308"/>
                      <a:pt x="589" y="385"/>
                      <a:pt x="717" y="465"/>
                    </a:cubicBezTo>
                    <a:cubicBezTo>
                      <a:pt x="716" y="480"/>
                      <a:pt x="715" y="494"/>
                      <a:pt x="713" y="509"/>
                    </a:cubicBezTo>
                    <a:cubicBezTo>
                      <a:pt x="583" y="429"/>
                      <a:pt x="457" y="351"/>
                      <a:pt x="337" y="272"/>
                    </a:cubicBezTo>
                    <a:cubicBezTo>
                      <a:pt x="219" y="196"/>
                      <a:pt x="107" y="118"/>
                      <a:pt x="0" y="42"/>
                    </a:cubicBezTo>
                    <a:cubicBezTo>
                      <a:pt x="4" y="28"/>
                      <a:pt x="8" y="14"/>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52" name="íṧliďe">
                <a:extLst>
                  <a:ext uri="{FF2B5EF4-FFF2-40B4-BE49-F238E27FC236}">
                    <a16:creationId xmlns:a16="http://schemas.microsoft.com/office/drawing/2014/main" id="{8348BB0F-A1FE-4FE2-A138-3D1FAB3923DD}"/>
                  </a:ext>
                </a:extLst>
              </p:cNvPr>
              <p:cNvSpPr/>
              <p:nvPr/>
            </p:nvSpPr>
            <p:spPr bwMode="auto">
              <a:xfrm>
                <a:off x="-4862506" y="7061977"/>
                <a:ext cx="366712" cy="2251078"/>
              </a:xfrm>
              <a:custGeom>
                <a:avLst/>
                <a:gdLst>
                  <a:gd name="T0" fmla="*/ 0 w 161"/>
                  <a:gd name="T1" fmla="*/ 975 h 985"/>
                  <a:gd name="T2" fmla="*/ 54 w 161"/>
                  <a:gd name="T3" fmla="*/ 488 h 985"/>
                  <a:gd name="T4" fmla="*/ 108 w 161"/>
                  <a:gd name="T5" fmla="*/ 0 h 985"/>
                  <a:gd name="T6" fmla="*/ 161 w 161"/>
                  <a:gd name="T7" fmla="*/ 7 h 985"/>
                  <a:gd name="T8" fmla="*/ 115 w 161"/>
                  <a:gd name="T9" fmla="*/ 496 h 985"/>
                  <a:gd name="T10" fmla="*/ 69 w 161"/>
                  <a:gd name="T11" fmla="*/ 985 h 985"/>
                  <a:gd name="T12" fmla="*/ 0 w 161"/>
                  <a:gd name="T13" fmla="*/ 975 h 985"/>
                </a:gdLst>
                <a:ahLst/>
                <a:cxnLst>
                  <a:cxn ang="0">
                    <a:pos x="T0" y="T1"/>
                  </a:cxn>
                  <a:cxn ang="0">
                    <a:pos x="T2" y="T3"/>
                  </a:cxn>
                  <a:cxn ang="0">
                    <a:pos x="T4" y="T5"/>
                  </a:cxn>
                  <a:cxn ang="0">
                    <a:pos x="T6" y="T7"/>
                  </a:cxn>
                  <a:cxn ang="0">
                    <a:pos x="T8" y="T9"/>
                  </a:cxn>
                  <a:cxn ang="0">
                    <a:pos x="T10" y="T11"/>
                  </a:cxn>
                  <a:cxn ang="0">
                    <a:pos x="T12" y="T13"/>
                  </a:cxn>
                </a:cxnLst>
                <a:rect l="0" t="0" r="r" b="b"/>
                <a:pathLst>
                  <a:path w="161" h="985">
                    <a:moveTo>
                      <a:pt x="0" y="975"/>
                    </a:moveTo>
                    <a:cubicBezTo>
                      <a:pt x="18" y="813"/>
                      <a:pt x="36" y="650"/>
                      <a:pt x="54" y="488"/>
                    </a:cubicBezTo>
                    <a:cubicBezTo>
                      <a:pt x="72" y="325"/>
                      <a:pt x="90" y="162"/>
                      <a:pt x="108" y="0"/>
                    </a:cubicBezTo>
                    <a:cubicBezTo>
                      <a:pt x="125" y="2"/>
                      <a:pt x="143" y="4"/>
                      <a:pt x="161" y="7"/>
                    </a:cubicBezTo>
                    <a:cubicBezTo>
                      <a:pt x="146" y="170"/>
                      <a:pt x="130" y="333"/>
                      <a:pt x="115" y="496"/>
                    </a:cubicBezTo>
                    <a:cubicBezTo>
                      <a:pt x="100" y="659"/>
                      <a:pt x="84" y="822"/>
                      <a:pt x="69" y="985"/>
                    </a:cubicBezTo>
                    <a:cubicBezTo>
                      <a:pt x="46" y="982"/>
                      <a:pt x="23" y="978"/>
                      <a:pt x="0" y="9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53" name="íṩlîḋê">
                <a:extLst>
                  <a:ext uri="{FF2B5EF4-FFF2-40B4-BE49-F238E27FC236}">
                    <a16:creationId xmlns:a16="http://schemas.microsoft.com/office/drawing/2014/main" id="{CE595D84-2D95-4B1F-B561-CF91F0685B7E}"/>
                  </a:ext>
                </a:extLst>
              </p:cNvPr>
              <p:cNvSpPr/>
              <p:nvPr/>
            </p:nvSpPr>
            <p:spPr bwMode="auto">
              <a:xfrm>
                <a:off x="-6399208" y="7803340"/>
                <a:ext cx="1876426" cy="327025"/>
              </a:xfrm>
              <a:custGeom>
                <a:avLst/>
                <a:gdLst>
                  <a:gd name="T0" fmla="*/ 10 w 822"/>
                  <a:gd name="T1" fmla="*/ 0 h 143"/>
                  <a:gd name="T2" fmla="*/ 416 w 822"/>
                  <a:gd name="T3" fmla="*/ 54 h 143"/>
                  <a:gd name="T4" fmla="*/ 822 w 822"/>
                  <a:gd name="T5" fmla="*/ 108 h 143"/>
                  <a:gd name="T6" fmla="*/ 819 w 822"/>
                  <a:gd name="T7" fmla="*/ 143 h 143"/>
                  <a:gd name="T8" fmla="*/ 410 w 822"/>
                  <a:gd name="T9" fmla="*/ 88 h 143"/>
                  <a:gd name="T10" fmla="*/ 0 w 822"/>
                  <a:gd name="T11" fmla="*/ 33 h 143"/>
                  <a:gd name="T12" fmla="*/ 10 w 822"/>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822" h="143">
                    <a:moveTo>
                      <a:pt x="10" y="0"/>
                    </a:moveTo>
                    <a:cubicBezTo>
                      <a:pt x="146" y="18"/>
                      <a:pt x="281" y="36"/>
                      <a:pt x="416" y="54"/>
                    </a:cubicBezTo>
                    <a:cubicBezTo>
                      <a:pt x="552" y="72"/>
                      <a:pt x="687" y="90"/>
                      <a:pt x="822" y="108"/>
                    </a:cubicBezTo>
                    <a:cubicBezTo>
                      <a:pt x="821" y="120"/>
                      <a:pt x="820" y="131"/>
                      <a:pt x="819" y="143"/>
                    </a:cubicBezTo>
                    <a:cubicBezTo>
                      <a:pt x="683" y="125"/>
                      <a:pt x="546" y="106"/>
                      <a:pt x="410" y="88"/>
                    </a:cubicBezTo>
                    <a:cubicBezTo>
                      <a:pt x="273" y="70"/>
                      <a:pt x="137" y="51"/>
                      <a:pt x="0" y="33"/>
                    </a:cubicBezTo>
                    <a:cubicBezTo>
                      <a:pt x="3" y="22"/>
                      <a:pt x="7" y="11"/>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54" name="îŝ1ïḋê">
                <a:extLst>
                  <a:ext uri="{FF2B5EF4-FFF2-40B4-BE49-F238E27FC236}">
                    <a16:creationId xmlns:a16="http://schemas.microsoft.com/office/drawing/2014/main" id="{12F00BDA-86B7-425F-A99E-916F9A2D3EA8}"/>
                  </a:ext>
                </a:extLst>
              </p:cNvPr>
              <p:cNvSpPr/>
              <p:nvPr/>
            </p:nvSpPr>
            <p:spPr bwMode="auto">
              <a:xfrm>
                <a:off x="-5086344" y="7823977"/>
                <a:ext cx="584199" cy="498476"/>
              </a:xfrm>
              <a:custGeom>
                <a:avLst/>
                <a:gdLst>
                  <a:gd name="T0" fmla="*/ 198 w 256"/>
                  <a:gd name="T1" fmla="*/ 8 h 218"/>
                  <a:gd name="T2" fmla="*/ 9 w 256"/>
                  <a:gd name="T3" fmla="*/ 85 h 218"/>
                  <a:gd name="T4" fmla="*/ 177 w 256"/>
                  <a:gd name="T5" fmla="*/ 210 h 218"/>
                  <a:gd name="T6" fmla="*/ 237 w 256"/>
                  <a:gd name="T7" fmla="*/ 212 h 218"/>
                  <a:gd name="T8" fmla="*/ 254 w 256"/>
                  <a:gd name="T9" fmla="*/ 21 h 218"/>
                  <a:gd name="T10" fmla="*/ 198 w 256"/>
                  <a:gd name="T11" fmla="*/ 8 h 218"/>
                </a:gdLst>
                <a:ahLst/>
                <a:cxnLst>
                  <a:cxn ang="0">
                    <a:pos x="T0" y="T1"/>
                  </a:cxn>
                  <a:cxn ang="0">
                    <a:pos x="T2" y="T3"/>
                  </a:cxn>
                  <a:cxn ang="0">
                    <a:pos x="T4" y="T5"/>
                  </a:cxn>
                  <a:cxn ang="0">
                    <a:pos x="T6" y="T7"/>
                  </a:cxn>
                  <a:cxn ang="0">
                    <a:pos x="T8" y="T9"/>
                  </a:cxn>
                  <a:cxn ang="0">
                    <a:pos x="T10" y="T11"/>
                  </a:cxn>
                </a:cxnLst>
                <a:rect l="0" t="0" r="r" b="b"/>
                <a:pathLst>
                  <a:path w="256" h="218">
                    <a:moveTo>
                      <a:pt x="198" y="8"/>
                    </a:moveTo>
                    <a:cubicBezTo>
                      <a:pt x="140" y="0"/>
                      <a:pt x="17" y="30"/>
                      <a:pt x="9" y="85"/>
                    </a:cubicBezTo>
                    <a:cubicBezTo>
                      <a:pt x="0" y="140"/>
                      <a:pt x="116" y="201"/>
                      <a:pt x="177" y="210"/>
                    </a:cubicBezTo>
                    <a:cubicBezTo>
                      <a:pt x="238" y="218"/>
                      <a:pt x="218" y="213"/>
                      <a:pt x="237" y="212"/>
                    </a:cubicBezTo>
                    <a:cubicBezTo>
                      <a:pt x="243" y="148"/>
                      <a:pt x="248" y="85"/>
                      <a:pt x="254" y="21"/>
                    </a:cubicBezTo>
                    <a:cubicBezTo>
                      <a:pt x="237" y="15"/>
                      <a:pt x="256" y="15"/>
                      <a:pt x="198" y="8"/>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55" name="íṧliḓé">
                <a:extLst>
                  <a:ext uri="{FF2B5EF4-FFF2-40B4-BE49-F238E27FC236}">
                    <a16:creationId xmlns:a16="http://schemas.microsoft.com/office/drawing/2014/main" id="{91D70B0A-582C-4699-9B56-699294B3B260}"/>
                  </a:ext>
                </a:extLst>
              </p:cNvPr>
              <p:cNvSpPr/>
              <p:nvPr/>
            </p:nvSpPr>
            <p:spPr bwMode="auto">
              <a:xfrm>
                <a:off x="-4945056" y="7903353"/>
                <a:ext cx="439738" cy="338138"/>
              </a:xfrm>
              <a:custGeom>
                <a:avLst/>
                <a:gdLst>
                  <a:gd name="T0" fmla="*/ 135 w 193"/>
                  <a:gd name="T1" fmla="*/ 6 h 148"/>
                  <a:gd name="T2" fmla="*/ 5 w 193"/>
                  <a:gd name="T3" fmla="*/ 58 h 148"/>
                  <a:gd name="T4" fmla="*/ 121 w 193"/>
                  <a:gd name="T5" fmla="*/ 142 h 148"/>
                  <a:gd name="T6" fmla="*/ 183 w 193"/>
                  <a:gd name="T7" fmla="*/ 141 h 148"/>
                  <a:gd name="T8" fmla="*/ 193 w 193"/>
                  <a:gd name="T9" fmla="*/ 22 h 148"/>
                  <a:gd name="T10" fmla="*/ 135 w 193"/>
                  <a:gd name="T11" fmla="*/ 6 h 148"/>
                </a:gdLst>
                <a:ahLst/>
                <a:cxnLst>
                  <a:cxn ang="0">
                    <a:pos x="T0" y="T1"/>
                  </a:cxn>
                  <a:cxn ang="0">
                    <a:pos x="T2" y="T3"/>
                  </a:cxn>
                  <a:cxn ang="0">
                    <a:pos x="T4" y="T5"/>
                  </a:cxn>
                  <a:cxn ang="0">
                    <a:pos x="T6" y="T7"/>
                  </a:cxn>
                  <a:cxn ang="0">
                    <a:pos x="T8" y="T9"/>
                  </a:cxn>
                  <a:cxn ang="0">
                    <a:pos x="T10" y="T11"/>
                  </a:cxn>
                </a:cxnLst>
                <a:rect l="0" t="0" r="r" b="b"/>
                <a:pathLst>
                  <a:path w="193" h="148">
                    <a:moveTo>
                      <a:pt x="135" y="6"/>
                    </a:moveTo>
                    <a:cubicBezTo>
                      <a:pt x="91" y="0"/>
                      <a:pt x="10" y="20"/>
                      <a:pt x="5" y="58"/>
                    </a:cubicBezTo>
                    <a:cubicBezTo>
                      <a:pt x="0" y="95"/>
                      <a:pt x="75" y="136"/>
                      <a:pt x="121" y="142"/>
                    </a:cubicBezTo>
                    <a:cubicBezTo>
                      <a:pt x="167" y="148"/>
                      <a:pt x="164" y="144"/>
                      <a:pt x="183" y="141"/>
                    </a:cubicBezTo>
                    <a:cubicBezTo>
                      <a:pt x="186" y="101"/>
                      <a:pt x="190" y="62"/>
                      <a:pt x="193" y="22"/>
                    </a:cubicBezTo>
                    <a:cubicBezTo>
                      <a:pt x="176" y="14"/>
                      <a:pt x="180" y="12"/>
                      <a:pt x="135" y="6"/>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56" name="íṣḷiḍé">
                <a:extLst>
                  <a:ext uri="{FF2B5EF4-FFF2-40B4-BE49-F238E27FC236}">
                    <a16:creationId xmlns:a16="http://schemas.microsoft.com/office/drawing/2014/main" id="{04E99B94-17A4-463C-88FA-4475883FD443}"/>
                  </a:ext>
                </a:extLst>
              </p:cNvPr>
              <p:cNvSpPr/>
              <p:nvPr/>
            </p:nvSpPr>
            <p:spPr bwMode="auto">
              <a:xfrm>
                <a:off x="-4621206" y="7628715"/>
                <a:ext cx="134937" cy="80963"/>
              </a:xfrm>
              <a:custGeom>
                <a:avLst/>
                <a:gdLst>
                  <a:gd name="T0" fmla="*/ 0 w 59"/>
                  <a:gd name="T1" fmla="*/ 35 h 35"/>
                  <a:gd name="T2" fmla="*/ 2 w 59"/>
                  <a:gd name="T3" fmla="*/ 0 h 35"/>
                  <a:gd name="T4" fmla="*/ 59 w 59"/>
                  <a:gd name="T5" fmla="*/ 1 h 35"/>
                  <a:gd name="T6" fmla="*/ 56 w 59"/>
                  <a:gd name="T7" fmla="*/ 35 h 35"/>
                  <a:gd name="T8" fmla="*/ 0 w 59"/>
                  <a:gd name="T9" fmla="*/ 35 h 35"/>
                </a:gdLst>
                <a:ahLst/>
                <a:cxnLst>
                  <a:cxn ang="0">
                    <a:pos x="T0" y="T1"/>
                  </a:cxn>
                  <a:cxn ang="0">
                    <a:pos x="T2" y="T3"/>
                  </a:cxn>
                  <a:cxn ang="0">
                    <a:pos x="T4" y="T5"/>
                  </a:cxn>
                  <a:cxn ang="0">
                    <a:pos x="T6" y="T7"/>
                  </a:cxn>
                  <a:cxn ang="0">
                    <a:pos x="T8" y="T9"/>
                  </a:cxn>
                </a:cxnLst>
                <a:rect l="0" t="0" r="r" b="b"/>
                <a:pathLst>
                  <a:path w="59" h="35">
                    <a:moveTo>
                      <a:pt x="0" y="35"/>
                    </a:moveTo>
                    <a:cubicBezTo>
                      <a:pt x="1" y="23"/>
                      <a:pt x="1" y="12"/>
                      <a:pt x="2" y="0"/>
                    </a:cubicBezTo>
                    <a:cubicBezTo>
                      <a:pt x="21" y="1"/>
                      <a:pt x="40" y="1"/>
                      <a:pt x="59" y="1"/>
                    </a:cubicBezTo>
                    <a:cubicBezTo>
                      <a:pt x="58" y="12"/>
                      <a:pt x="57" y="24"/>
                      <a:pt x="56" y="35"/>
                    </a:cubicBezTo>
                    <a:cubicBezTo>
                      <a:pt x="37" y="35"/>
                      <a:pt x="19" y="35"/>
                      <a:pt x="0"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57" name="ísľïḋe">
                <a:extLst>
                  <a:ext uri="{FF2B5EF4-FFF2-40B4-BE49-F238E27FC236}">
                    <a16:creationId xmlns:a16="http://schemas.microsoft.com/office/drawing/2014/main" id="{653461FA-AE07-4968-8252-E2A75CD926DA}"/>
                  </a:ext>
                </a:extLst>
              </p:cNvPr>
              <p:cNvSpPr/>
              <p:nvPr/>
            </p:nvSpPr>
            <p:spPr bwMode="auto">
              <a:xfrm>
                <a:off x="-4664069" y="7695390"/>
                <a:ext cx="171450" cy="109538"/>
              </a:xfrm>
              <a:custGeom>
                <a:avLst/>
                <a:gdLst>
                  <a:gd name="T0" fmla="*/ 3 w 75"/>
                  <a:gd name="T1" fmla="*/ 40 h 48"/>
                  <a:gd name="T2" fmla="*/ 0 w 75"/>
                  <a:gd name="T3" fmla="*/ 0 h 48"/>
                  <a:gd name="T4" fmla="*/ 75 w 75"/>
                  <a:gd name="T5" fmla="*/ 9 h 48"/>
                  <a:gd name="T6" fmla="*/ 71 w 75"/>
                  <a:gd name="T7" fmla="*/ 48 h 48"/>
                  <a:gd name="T8" fmla="*/ 3 w 75"/>
                  <a:gd name="T9" fmla="*/ 40 h 48"/>
                </a:gdLst>
                <a:ahLst/>
                <a:cxnLst>
                  <a:cxn ang="0">
                    <a:pos x="T0" y="T1"/>
                  </a:cxn>
                  <a:cxn ang="0">
                    <a:pos x="T2" y="T3"/>
                  </a:cxn>
                  <a:cxn ang="0">
                    <a:pos x="T4" y="T5"/>
                  </a:cxn>
                  <a:cxn ang="0">
                    <a:pos x="T6" y="T7"/>
                  </a:cxn>
                  <a:cxn ang="0">
                    <a:pos x="T8" y="T9"/>
                  </a:cxn>
                </a:cxnLst>
                <a:rect l="0" t="0" r="r" b="b"/>
                <a:pathLst>
                  <a:path w="75" h="48">
                    <a:moveTo>
                      <a:pt x="3" y="40"/>
                    </a:moveTo>
                    <a:cubicBezTo>
                      <a:pt x="2" y="27"/>
                      <a:pt x="1" y="14"/>
                      <a:pt x="0" y="0"/>
                    </a:cubicBezTo>
                    <a:cubicBezTo>
                      <a:pt x="25" y="3"/>
                      <a:pt x="50" y="6"/>
                      <a:pt x="75" y="9"/>
                    </a:cubicBezTo>
                    <a:cubicBezTo>
                      <a:pt x="74" y="22"/>
                      <a:pt x="73" y="35"/>
                      <a:pt x="71" y="48"/>
                    </a:cubicBezTo>
                    <a:cubicBezTo>
                      <a:pt x="48" y="46"/>
                      <a:pt x="26" y="43"/>
                      <a:pt x="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58" name="iṥ1îḋè">
                <a:extLst>
                  <a:ext uri="{FF2B5EF4-FFF2-40B4-BE49-F238E27FC236}">
                    <a16:creationId xmlns:a16="http://schemas.microsoft.com/office/drawing/2014/main" id="{4F9638CB-FBFF-4687-ADE7-3C8F2771BB05}"/>
                  </a:ext>
                </a:extLst>
              </p:cNvPr>
              <p:cNvSpPr/>
              <p:nvPr/>
            </p:nvSpPr>
            <p:spPr bwMode="auto">
              <a:xfrm>
                <a:off x="-4776781" y="8790767"/>
                <a:ext cx="190500" cy="88900"/>
              </a:xfrm>
              <a:custGeom>
                <a:avLst/>
                <a:gdLst>
                  <a:gd name="T0" fmla="*/ 0 w 83"/>
                  <a:gd name="T1" fmla="*/ 34 h 39"/>
                  <a:gd name="T2" fmla="*/ 7 w 83"/>
                  <a:gd name="T3" fmla="*/ 0 h 39"/>
                  <a:gd name="T4" fmla="*/ 83 w 83"/>
                  <a:gd name="T5" fmla="*/ 5 h 39"/>
                  <a:gd name="T6" fmla="*/ 80 w 83"/>
                  <a:gd name="T7" fmla="*/ 39 h 39"/>
                  <a:gd name="T8" fmla="*/ 0 w 83"/>
                  <a:gd name="T9" fmla="*/ 34 h 39"/>
                </a:gdLst>
                <a:ahLst/>
                <a:cxnLst>
                  <a:cxn ang="0">
                    <a:pos x="T0" y="T1"/>
                  </a:cxn>
                  <a:cxn ang="0">
                    <a:pos x="T2" y="T3"/>
                  </a:cxn>
                  <a:cxn ang="0">
                    <a:pos x="T4" y="T5"/>
                  </a:cxn>
                  <a:cxn ang="0">
                    <a:pos x="T6" y="T7"/>
                  </a:cxn>
                  <a:cxn ang="0">
                    <a:pos x="T8" y="T9"/>
                  </a:cxn>
                </a:cxnLst>
                <a:rect l="0" t="0" r="r" b="b"/>
                <a:pathLst>
                  <a:path w="83" h="39">
                    <a:moveTo>
                      <a:pt x="0" y="34"/>
                    </a:moveTo>
                    <a:cubicBezTo>
                      <a:pt x="3" y="23"/>
                      <a:pt x="5" y="11"/>
                      <a:pt x="7" y="0"/>
                    </a:cubicBezTo>
                    <a:cubicBezTo>
                      <a:pt x="32" y="2"/>
                      <a:pt x="57" y="3"/>
                      <a:pt x="83" y="5"/>
                    </a:cubicBezTo>
                    <a:cubicBezTo>
                      <a:pt x="82" y="16"/>
                      <a:pt x="81" y="28"/>
                      <a:pt x="80" y="39"/>
                    </a:cubicBezTo>
                    <a:cubicBezTo>
                      <a:pt x="53" y="37"/>
                      <a:pt x="27" y="36"/>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59" name="ïṡ1íḓé">
                <a:extLst>
                  <a:ext uri="{FF2B5EF4-FFF2-40B4-BE49-F238E27FC236}">
                    <a16:creationId xmlns:a16="http://schemas.microsoft.com/office/drawing/2014/main" id="{F2671267-6FC0-4AE0-8F87-F71AC06373E8}"/>
                  </a:ext>
                </a:extLst>
              </p:cNvPr>
              <p:cNvSpPr/>
              <p:nvPr/>
            </p:nvSpPr>
            <p:spPr bwMode="auto">
              <a:xfrm>
                <a:off x="-5924544" y="7908115"/>
                <a:ext cx="687387" cy="696913"/>
              </a:xfrm>
              <a:custGeom>
                <a:avLst/>
                <a:gdLst>
                  <a:gd name="T0" fmla="*/ 301 w 301"/>
                  <a:gd name="T1" fmla="*/ 298 h 305"/>
                  <a:gd name="T2" fmla="*/ 231 w 301"/>
                  <a:gd name="T3" fmla="*/ 305 h 305"/>
                  <a:gd name="T4" fmla="*/ 110 w 301"/>
                  <a:gd name="T5" fmla="*/ 155 h 305"/>
                  <a:gd name="T6" fmla="*/ 0 w 301"/>
                  <a:gd name="T7" fmla="*/ 8 h 305"/>
                  <a:gd name="T8" fmla="*/ 66 w 301"/>
                  <a:gd name="T9" fmla="*/ 0 h 305"/>
                  <a:gd name="T10" fmla="*/ 179 w 301"/>
                  <a:gd name="T11" fmla="*/ 148 h 305"/>
                  <a:gd name="T12" fmla="*/ 301 w 301"/>
                  <a:gd name="T13" fmla="*/ 298 h 305"/>
                </a:gdLst>
                <a:ahLst/>
                <a:cxnLst>
                  <a:cxn ang="0">
                    <a:pos x="T0" y="T1"/>
                  </a:cxn>
                  <a:cxn ang="0">
                    <a:pos x="T2" y="T3"/>
                  </a:cxn>
                  <a:cxn ang="0">
                    <a:pos x="T4" y="T5"/>
                  </a:cxn>
                  <a:cxn ang="0">
                    <a:pos x="T6" y="T7"/>
                  </a:cxn>
                  <a:cxn ang="0">
                    <a:pos x="T8" y="T9"/>
                  </a:cxn>
                  <a:cxn ang="0">
                    <a:pos x="T10" y="T11"/>
                  </a:cxn>
                  <a:cxn ang="0">
                    <a:pos x="T12" y="T13"/>
                  </a:cxn>
                </a:cxnLst>
                <a:rect l="0" t="0" r="r" b="b"/>
                <a:pathLst>
                  <a:path w="301" h="305">
                    <a:moveTo>
                      <a:pt x="301" y="298"/>
                    </a:moveTo>
                    <a:cubicBezTo>
                      <a:pt x="277" y="300"/>
                      <a:pt x="254" y="303"/>
                      <a:pt x="231" y="305"/>
                    </a:cubicBezTo>
                    <a:cubicBezTo>
                      <a:pt x="190" y="255"/>
                      <a:pt x="149" y="205"/>
                      <a:pt x="110" y="155"/>
                    </a:cubicBezTo>
                    <a:cubicBezTo>
                      <a:pt x="72" y="106"/>
                      <a:pt x="36" y="57"/>
                      <a:pt x="0" y="8"/>
                    </a:cubicBezTo>
                    <a:cubicBezTo>
                      <a:pt x="22" y="5"/>
                      <a:pt x="44" y="3"/>
                      <a:pt x="66" y="0"/>
                    </a:cubicBezTo>
                    <a:cubicBezTo>
                      <a:pt x="103" y="49"/>
                      <a:pt x="140" y="99"/>
                      <a:pt x="179" y="148"/>
                    </a:cubicBezTo>
                    <a:cubicBezTo>
                      <a:pt x="218" y="198"/>
                      <a:pt x="259" y="248"/>
                      <a:pt x="301"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60" name="í$1ïḑê">
                <a:extLst>
                  <a:ext uri="{FF2B5EF4-FFF2-40B4-BE49-F238E27FC236}">
                    <a16:creationId xmlns:a16="http://schemas.microsoft.com/office/drawing/2014/main" id="{0EDAA537-1E1A-493D-9115-C8558340D45F}"/>
                  </a:ext>
                </a:extLst>
              </p:cNvPr>
              <p:cNvSpPr/>
              <p:nvPr/>
            </p:nvSpPr>
            <p:spPr bwMode="auto">
              <a:xfrm>
                <a:off x="-5554656" y="8552640"/>
                <a:ext cx="373063" cy="665163"/>
              </a:xfrm>
              <a:custGeom>
                <a:avLst/>
                <a:gdLst>
                  <a:gd name="T0" fmla="*/ 0 w 163"/>
                  <a:gd name="T1" fmla="*/ 281 h 291"/>
                  <a:gd name="T2" fmla="*/ 47 w 163"/>
                  <a:gd name="T3" fmla="*/ 141 h 291"/>
                  <a:gd name="T4" fmla="*/ 93 w 163"/>
                  <a:gd name="T5" fmla="*/ 0 h 291"/>
                  <a:gd name="T6" fmla="*/ 163 w 163"/>
                  <a:gd name="T7" fmla="*/ 13 h 291"/>
                  <a:gd name="T8" fmla="*/ 121 w 163"/>
                  <a:gd name="T9" fmla="*/ 153 h 291"/>
                  <a:gd name="T10" fmla="*/ 76 w 163"/>
                  <a:gd name="T11" fmla="*/ 291 h 291"/>
                  <a:gd name="T12" fmla="*/ 0 w 163"/>
                  <a:gd name="T13" fmla="*/ 281 h 291"/>
                </a:gdLst>
                <a:ahLst/>
                <a:cxnLst>
                  <a:cxn ang="0">
                    <a:pos x="T0" y="T1"/>
                  </a:cxn>
                  <a:cxn ang="0">
                    <a:pos x="T2" y="T3"/>
                  </a:cxn>
                  <a:cxn ang="0">
                    <a:pos x="T4" y="T5"/>
                  </a:cxn>
                  <a:cxn ang="0">
                    <a:pos x="T6" y="T7"/>
                  </a:cxn>
                  <a:cxn ang="0">
                    <a:pos x="T8" y="T9"/>
                  </a:cxn>
                  <a:cxn ang="0">
                    <a:pos x="T10" y="T11"/>
                  </a:cxn>
                  <a:cxn ang="0">
                    <a:pos x="T12" y="T13"/>
                  </a:cxn>
                </a:cxnLst>
                <a:rect l="0" t="0" r="r" b="b"/>
                <a:pathLst>
                  <a:path w="163" h="291">
                    <a:moveTo>
                      <a:pt x="0" y="281"/>
                    </a:moveTo>
                    <a:cubicBezTo>
                      <a:pt x="16" y="234"/>
                      <a:pt x="32" y="187"/>
                      <a:pt x="47" y="141"/>
                    </a:cubicBezTo>
                    <a:cubicBezTo>
                      <a:pt x="62" y="94"/>
                      <a:pt x="78" y="47"/>
                      <a:pt x="93" y="0"/>
                    </a:cubicBezTo>
                    <a:cubicBezTo>
                      <a:pt x="116" y="4"/>
                      <a:pt x="140" y="9"/>
                      <a:pt x="163" y="13"/>
                    </a:cubicBezTo>
                    <a:cubicBezTo>
                      <a:pt x="149" y="60"/>
                      <a:pt x="135" y="106"/>
                      <a:pt x="121" y="153"/>
                    </a:cubicBezTo>
                    <a:cubicBezTo>
                      <a:pt x="106" y="199"/>
                      <a:pt x="91" y="245"/>
                      <a:pt x="76" y="291"/>
                    </a:cubicBezTo>
                    <a:cubicBezTo>
                      <a:pt x="51" y="288"/>
                      <a:pt x="25" y="284"/>
                      <a:pt x="0" y="2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61" name="íśḻïḑè">
                <a:extLst>
                  <a:ext uri="{FF2B5EF4-FFF2-40B4-BE49-F238E27FC236}">
                    <a16:creationId xmlns:a16="http://schemas.microsoft.com/office/drawing/2014/main" id="{D28ACC7C-F033-43FC-9AB1-72D8EAA286BC}"/>
                  </a:ext>
                </a:extLst>
              </p:cNvPr>
              <p:cNvSpPr/>
              <p:nvPr/>
            </p:nvSpPr>
            <p:spPr bwMode="auto">
              <a:xfrm>
                <a:off x="-5319707" y="8525653"/>
                <a:ext cx="619126" cy="349250"/>
              </a:xfrm>
              <a:custGeom>
                <a:avLst/>
                <a:gdLst>
                  <a:gd name="T0" fmla="*/ 0 w 271"/>
                  <a:gd name="T1" fmla="*/ 47 h 153"/>
                  <a:gd name="T2" fmla="*/ 10 w 271"/>
                  <a:gd name="T3" fmla="*/ 0 h 153"/>
                  <a:gd name="T4" fmla="*/ 140 w 271"/>
                  <a:gd name="T5" fmla="*/ 53 h 153"/>
                  <a:gd name="T6" fmla="*/ 271 w 271"/>
                  <a:gd name="T7" fmla="*/ 105 h 153"/>
                  <a:gd name="T8" fmla="*/ 264 w 271"/>
                  <a:gd name="T9" fmla="*/ 153 h 153"/>
                  <a:gd name="T10" fmla="*/ 131 w 271"/>
                  <a:gd name="T11" fmla="*/ 100 h 153"/>
                  <a:gd name="T12" fmla="*/ 0 w 271"/>
                  <a:gd name="T13" fmla="*/ 47 h 153"/>
                </a:gdLst>
                <a:ahLst/>
                <a:cxnLst>
                  <a:cxn ang="0">
                    <a:pos x="T0" y="T1"/>
                  </a:cxn>
                  <a:cxn ang="0">
                    <a:pos x="T2" y="T3"/>
                  </a:cxn>
                  <a:cxn ang="0">
                    <a:pos x="T4" y="T5"/>
                  </a:cxn>
                  <a:cxn ang="0">
                    <a:pos x="T6" y="T7"/>
                  </a:cxn>
                  <a:cxn ang="0">
                    <a:pos x="T8" y="T9"/>
                  </a:cxn>
                  <a:cxn ang="0">
                    <a:pos x="T10" y="T11"/>
                  </a:cxn>
                  <a:cxn ang="0">
                    <a:pos x="T12" y="T13"/>
                  </a:cxn>
                </a:cxnLst>
                <a:rect l="0" t="0" r="r" b="b"/>
                <a:pathLst>
                  <a:path w="271" h="153">
                    <a:moveTo>
                      <a:pt x="0" y="47"/>
                    </a:moveTo>
                    <a:cubicBezTo>
                      <a:pt x="3" y="32"/>
                      <a:pt x="7" y="16"/>
                      <a:pt x="10" y="0"/>
                    </a:cubicBezTo>
                    <a:cubicBezTo>
                      <a:pt x="53" y="18"/>
                      <a:pt x="96" y="35"/>
                      <a:pt x="140" y="53"/>
                    </a:cubicBezTo>
                    <a:cubicBezTo>
                      <a:pt x="183" y="70"/>
                      <a:pt x="227" y="88"/>
                      <a:pt x="271" y="105"/>
                    </a:cubicBezTo>
                    <a:cubicBezTo>
                      <a:pt x="269" y="121"/>
                      <a:pt x="266" y="137"/>
                      <a:pt x="264" y="153"/>
                    </a:cubicBezTo>
                    <a:cubicBezTo>
                      <a:pt x="219" y="135"/>
                      <a:pt x="175" y="117"/>
                      <a:pt x="131" y="100"/>
                    </a:cubicBezTo>
                    <a:cubicBezTo>
                      <a:pt x="87" y="82"/>
                      <a:pt x="43" y="65"/>
                      <a:pt x="0"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62" name="íś1îḍe">
                <a:extLst>
                  <a:ext uri="{FF2B5EF4-FFF2-40B4-BE49-F238E27FC236}">
                    <a16:creationId xmlns:a16="http://schemas.microsoft.com/office/drawing/2014/main" id="{496AC221-3DFB-452C-A67C-41926E9D0BD8}"/>
                  </a:ext>
                </a:extLst>
              </p:cNvPr>
              <p:cNvSpPr/>
              <p:nvPr/>
            </p:nvSpPr>
            <p:spPr bwMode="auto">
              <a:xfrm>
                <a:off x="-4760907" y="8419290"/>
                <a:ext cx="203200" cy="114300"/>
              </a:xfrm>
              <a:custGeom>
                <a:avLst/>
                <a:gdLst>
                  <a:gd name="T0" fmla="*/ 13 w 89"/>
                  <a:gd name="T1" fmla="*/ 40 h 50"/>
                  <a:gd name="T2" fmla="*/ 0 w 89"/>
                  <a:gd name="T3" fmla="*/ 0 h 50"/>
                  <a:gd name="T4" fmla="*/ 89 w 89"/>
                  <a:gd name="T5" fmla="*/ 12 h 50"/>
                  <a:gd name="T6" fmla="*/ 86 w 89"/>
                  <a:gd name="T7" fmla="*/ 50 h 50"/>
                  <a:gd name="T8" fmla="*/ 13 w 89"/>
                  <a:gd name="T9" fmla="*/ 40 h 50"/>
                </a:gdLst>
                <a:ahLst/>
                <a:cxnLst>
                  <a:cxn ang="0">
                    <a:pos x="T0" y="T1"/>
                  </a:cxn>
                  <a:cxn ang="0">
                    <a:pos x="T2" y="T3"/>
                  </a:cxn>
                  <a:cxn ang="0">
                    <a:pos x="T4" y="T5"/>
                  </a:cxn>
                  <a:cxn ang="0">
                    <a:pos x="T6" y="T7"/>
                  </a:cxn>
                  <a:cxn ang="0">
                    <a:pos x="T8" y="T9"/>
                  </a:cxn>
                </a:cxnLst>
                <a:rect l="0" t="0" r="r" b="b"/>
                <a:pathLst>
                  <a:path w="89" h="50">
                    <a:moveTo>
                      <a:pt x="13" y="40"/>
                    </a:moveTo>
                    <a:cubicBezTo>
                      <a:pt x="9" y="26"/>
                      <a:pt x="5" y="13"/>
                      <a:pt x="0" y="0"/>
                    </a:cubicBezTo>
                    <a:cubicBezTo>
                      <a:pt x="30" y="4"/>
                      <a:pt x="60" y="8"/>
                      <a:pt x="89" y="12"/>
                    </a:cubicBezTo>
                    <a:cubicBezTo>
                      <a:pt x="88" y="24"/>
                      <a:pt x="87" y="37"/>
                      <a:pt x="86" y="50"/>
                    </a:cubicBezTo>
                    <a:cubicBezTo>
                      <a:pt x="62" y="46"/>
                      <a:pt x="37" y="43"/>
                      <a:pt x="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63" name="îṧļïďé">
                <a:extLst>
                  <a:ext uri="{FF2B5EF4-FFF2-40B4-BE49-F238E27FC236}">
                    <a16:creationId xmlns:a16="http://schemas.microsoft.com/office/drawing/2014/main" id="{338C5460-D07C-44D2-AE6E-7173504CDB1A}"/>
                  </a:ext>
                </a:extLst>
              </p:cNvPr>
              <p:cNvSpPr/>
              <p:nvPr/>
            </p:nvSpPr>
            <p:spPr bwMode="auto">
              <a:xfrm>
                <a:off x="-6042019" y="7165163"/>
                <a:ext cx="944562" cy="153988"/>
              </a:xfrm>
              <a:custGeom>
                <a:avLst/>
                <a:gdLst>
                  <a:gd name="T0" fmla="*/ 414 w 414"/>
                  <a:gd name="T1" fmla="*/ 29 h 67"/>
                  <a:gd name="T2" fmla="*/ 404 w 414"/>
                  <a:gd name="T3" fmla="*/ 67 h 67"/>
                  <a:gd name="T4" fmla="*/ 222 w 414"/>
                  <a:gd name="T5" fmla="*/ 52 h 67"/>
                  <a:gd name="T6" fmla="*/ 39 w 414"/>
                  <a:gd name="T7" fmla="*/ 37 h 67"/>
                  <a:gd name="T8" fmla="*/ 0 w 414"/>
                  <a:gd name="T9" fmla="*/ 0 h 67"/>
                  <a:gd name="T10" fmla="*/ 208 w 414"/>
                  <a:gd name="T11" fmla="*/ 15 h 67"/>
                  <a:gd name="T12" fmla="*/ 414 w 414"/>
                  <a:gd name="T13" fmla="*/ 29 h 67"/>
                </a:gdLst>
                <a:ahLst/>
                <a:cxnLst>
                  <a:cxn ang="0">
                    <a:pos x="T0" y="T1"/>
                  </a:cxn>
                  <a:cxn ang="0">
                    <a:pos x="T2" y="T3"/>
                  </a:cxn>
                  <a:cxn ang="0">
                    <a:pos x="T4" y="T5"/>
                  </a:cxn>
                  <a:cxn ang="0">
                    <a:pos x="T6" y="T7"/>
                  </a:cxn>
                  <a:cxn ang="0">
                    <a:pos x="T8" y="T9"/>
                  </a:cxn>
                  <a:cxn ang="0">
                    <a:pos x="T10" y="T11"/>
                  </a:cxn>
                  <a:cxn ang="0">
                    <a:pos x="T12" y="T13"/>
                  </a:cxn>
                </a:cxnLst>
                <a:rect l="0" t="0" r="r" b="b"/>
                <a:pathLst>
                  <a:path w="414" h="67">
                    <a:moveTo>
                      <a:pt x="414" y="29"/>
                    </a:moveTo>
                    <a:cubicBezTo>
                      <a:pt x="411" y="42"/>
                      <a:pt x="407" y="54"/>
                      <a:pt x="404" y="67"/>
                    </a:cubicBezTo>
                    <a:cubicBezTo>
                      <a:pt x="343" y="62"/>
                      <a:pt x="283" y="57"/>
                      <a:pt x="222" y="52"/>
                    </a:cubicBezTo>
                    <a:cubicBezTo>
                      <a:pt x="161" y="47"/>
                      <a:pt x="100" y="42"/>
                      <a:pt x="39" y="37"/>
                    </a:cubicBezTo>
                    <a:cubicBezTo>
                      <a:pt x="26" y="24"/>
                      <a:pt x="13" y="12"/>
                      <a:pt x="0" y="0"/>
                    </a:cubicBezTo>
                    <a:cubicBezTo>
                      <a:pt x="69" y="5"/>
                      <a:pt x="139" y="10"/>
                      <a:pt x="208" y="15"/>
                    </a:cubicBezTo>
                    <a:cubicBezTo>
                      <a:pt x="276" y="20"/>
                      <a:pt x="345" y="25"/>
                      <a:pt x="414"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64" name="ïṧļïḋè">
                <a:extLst>
                  <a:ext uri="{FF2B5EF4-FFF2-40B4-BE49-F238E27FC236}">
                    <a16:creationId xmlns:a16="http://schemas.microsoft.com/office/drawing/2014/main" id="{1F8C83A7-28C4-4797-918F-55EAC0E1AEB3}"/>
                  </a:ext>
                </a:extLst>
              </p:cNvPr>
              <p:cNvSpPr/>
              <p:nvPr/>
            </p:nvSpPr>
            <p:spPr bwMode="auto">
              <a:xfrm>
                <a:off x="-5718170" y="6923863"/>
                <a:ext cx="328612" cy="319088"/>
              </a:xfrm>
              <a:custGeom>
                <a:avLst/>
                <a:gdLst>
                  <a:gd name="T0" fmla="*/ 144 w 144"/>
                  <a:gd name="T1" fmla="*/ 137 h 140"/>
                  <a:gd name="T2" fmla="*/ 71 w 144"/>
                  <a:gd name="T3" fmla="*/ 140 h 140"/>
                  <a:gd name="T4" fmla="*/ 0 w 144"/>
                  <a:gd name="T5" fmla="*/ 0 h 140"/>
                  <a:gd name="T6" fmla="*/ 78 w 144"/>
                  <a:gd name="T7" fmla="*/ 10 h 140"/>
                  <a:gd name="T8" fmla="*/ 144 w 144"/>
                  <a:gd name="T9" fmla="*/ 137 h 140"/>
                </a:gdLst>
                <a:ahLst/>
                <a:cxnLst>
                  <a:cxn ang="0">
                    <a:pos x="T0" y="T1"/>
                  </a:cxn>
                  <a:cxn ang="0">
                    <a:pos x="T2" y="T3"/>
                  </a:cxn>
                  <a:cxn ang="0">
                    <a:pos x="T4" y="T5"/>
                  </a:cxn>
                  <a:cxn ang="0">
                    <a:pos x="T6" y="T7"/>
                  </a:cxn>
                  <a:cxn ang="0">
                    <a:pos x="T8" y="T9"/>
                  </a:cxn>
                </a:cxnLst>
                <a:rect l="0" t="0" r="r" b="b"/>
                <a:pathLst>
                  <a:path w="144" h="140">
                    <a:moveTo>
                      <a:pt x="144" y="137"/>
                    </a:moveTo>
                    <a:cubicBezTo>
                      <a:pt x="119" y="138"/>
                      <a:pt x="95" y="139"/>
                      <a:pt x="71" y="140"/>
                    </a:cubicBezTo>
                    <a:cubicBezTo>
                      <a:pt x="46" y="93"/>
                      <a:pt x="23" y="46"/>
                      <a:pt x="0" y="0"/>
                    </a:cubicBezTo>
                    <a:cubicBezTo>
                      <a:pt x="26" y="3"/>
                      <a:pt x="52" y="6"/>
                      <a:pt x="78" y="10"/>
                    </a:cubicBezTo>
                    <a:cubicBezTo>
                      <a:pt x="99" y="52"/>
                      <a:pt x="121" y="94"/>
                      <a:pt x="144"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65" name="í$ḻiḓe">
                <a:extLst>
                  <a:ext uri="{FF2B5EF4-FFF2-40B4-BE49-F238E27FC236}">
                    <a16:creationId xmlns:a16="http://schemas.microsoft.com/office/drawing/2014/main" id="{29EF640A-4115-4C64-B730-7317629D4045}"/>
                  </a:ext>
                </a:extLst>
              </p:cNvPr>
              <p:cNvSpPr/>
              <p:nvPr/>
            </p:nvSpPr>
            <p:spPr bwMode="auto">
              <a:xfrm>
                <a:off x="-5576882" y="7487427"/>
                <a:ext cx="666751" cy="171450"/>
              </a:xfrm>
              <a:custGeom>
                <a:avLst/>
                <a:gdLst>
                  <a:gd name="T0" fmla="*/ 292 w 292"/>
                  <a:gd name="T1" fmla="*/ 37 h 75"/>
                  <a:gd name="T2" fmla="*/ 283 w 292"/>
                  <a:gd name="T3" fmla="*/ 75 h 75"/>
                  <a:gd name="T4" fmla="*/ 163 w 292"/>
                  <a:gd name="T5" fmla="*/ 56 h 75"/>
                  <a:gd name="T6" fmla="*/ 43 w 292"/>
                  <a:gd name="T7" fmla="*/ 37 h 75"/>
                  <a:gd name="T8" fmla="*/ 0 w 292"/>
                  <a:gd name="T9" fmla="*/ 0 h 75"/>
                  <a:gd name="T10" fmla="*/ 146 w 292"/>
                  <a:gd name="T11" fmla="*/ 19 h 75"/>
                  <a:gd name="T12" fmla="*/ 292 w 292"/>
                  <a:gd name="T13" fmla="*/ 37 h 75"/>
                </a:gdLst>
                <a:ahLst/>
                <a:cxnLst>
                  <a:cxn ang="0">
                    <a:pos x="T0" y="T1"/>
                  </a:cxn>
                  <a:cxn ang="0">
                    <a:pos x="T2" y="T3"/>
                  </a:cxn>
                  <a:cxn ang="0">
                    <a:pos x="T4" y="T5"/>
                  </a:cxn>
                  <a:cxn ang="0">
                    <a:pos x="T6" y="T7"/>
                  </a:cxn>
                  <a:cxn ang="0">
                    <a:pos x="T8" y="T9"/>
                  </a:cxn>
                  <a:cxn ang="0">
                    <a:pos x="T10" y="T11"/>
                  </a:cxn>
                  <a:cxn ang="0">
                    <a:pos x="T12" y="T13"/>
                  </a:cxn>
                </a:cxnLst>
                <a:rect l="0" t="0" r="r" b="b"/>
                <a:pathLst>
                  <a:path w="292" h="75">
                    <a:moveTo>
                      <a:pt x="292" y="37"/>
                    </a:moveTo>
                    <a:cubicBezTo>
                      <a:pt x="289" y="50"/>
                      <a:pt x="286" y="62"/>
                      <a:pt x="283" y="75"/>
                    </a:cubicBezTo>
                    <a:cubicBezTo>
                      <a:pt x="243" y="69"/>
                      <a:pt x="203" y="62"/>
                      <a:pt x="163" y="56"/>
                    </a:cubicBezTo>
                    <a:cubicBezTo>
                      <a:pt x="123" y="50"/>
                      <a:pt x="83" y="43"/>
                      <a:pt x="43" y="37"/>
                    </a:cubicBezTo>
                    <a:cubicBezTo>
                      <a:pt x="28" y="24"/>
                      <a:pt x="14" y="12"/>
                      <a:pt x="0" y="0"/>
                    </a:cubicBezTo>
                    <a:cubicBezTo>
                      <a:pt x="49" y="6"/>
                      <a:pt x="97" y="12"/>
                      <a:pt x="146" y="19"/>
                    </a:cubicBezTo>
                    <a:cubicBezTo>
                      <a:pt x="194" y="25"/>
                      <a:pt x="243" y="31"/>
                      <a:pt x="292"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66" name="îṩļíḑê">
                <a:extLst>
                  <a:ext uri="{FF2B5EF4-FFF2-40B4-BE49-F238E27FC236}">
                    <a16:creationId xmlns:a16="http://schemas.microsoft.com/office/drawing/2014/main" id="{863B15F3-9DF1-4DB1-A93D-AE9EF4F27658}"/>
                  </a:ext>
                </a:extLst>
              </p:cNvPr>
              <p:cNvSpPr/>
              <p:nvPr/>
            </p:nvSpPr>
            <p:spPr bwMode="auto">
              <a:xfrm>
                <a:off x="-5540368" y="6946088"/>
                <a:ext cx="366712" cy="280987"/>
              </a:xfrm>
              <a:custGeom>
                <a:avLst/>
                <a:gdLst>
                  <a:gd name="T0" fmla="*/ 115 w 161"/>
                  <a:gd name="T1" fmla="*/ 14 h 123"/>
                  <a:gd name="T2" fmla="*/ 161 w 161"/>
                  <a:gd name="T3" fmla="*/ 123 h 123"/>
                  <a:gd name="T4" fmla="*/ 60 w 161"/>
                  <a:gd name="T5" fmla="*/ 116 h 123"/>
                  <a:gd name="T6" fmla="*/ 0 w 161"/>
                  <a:gd name="T7" fmla="*/ 0 h 123"/>
                  <a:gd name="T8" fmla="*/ 115 w 161"/>
                  <a:gd name="T9" fmla="*/ 14 h 123"/>
                </a:gdLst>
                <a:ahLst/>
                <a:cxnLst>
                  <a:cxn ang="0">
                    <a:pos x="T0" y="T1"/>
                  </a:cxn>
                  <a:cxn ang="0">
                    <a:pos x="T2" y="T3"/>
                  </a:cxn>
                  <a:cxn ang="0">
                    <a:pos x="T4" y="T5"/>
                  </a:cxn>
                  <a:cxn ang="0">
                    <a:pos x="T6" y="T7"/>
                  </a:cxn>
                  <a:cxn ang="0">
                    <a:pos x="T8" y="T9"/>
                  </a:cxn>
                </a:cxnLst>
                <a:rect l="0" t="0" r="r" b="b"/>
                <a:pathLst>
                  <a:path w="161" h="123">
                    <a:moveTo>
                      <a:pt x="115" y="14"/>
                    </a:moveTo>
                    <a:cubicBezTo>
                      <a:pt x="130" y="50"/>
                      <a:pt x="146" y="87"/>
                      <a:pt x="161" y="123"/>
                    </a:cubicBezTo>
                    <a:cubicBezTo>
                      <a:pt x="128" y="121"/>
                      <a:pt x="94" y="119"/>
                      <a:pt x="60" y="116"/>
                    </a:cubicBezTo>
                    <a:cubicBezTo>
                      <a:pt x="39" y="77"/>
                      <a:pt x="19" y="38"/>
                      <a:pt x="0" y="0"/>
                    </a:cubicBezTo>
                    <a:cubicBezTo>
                      <a:pt x="38" y="5"/>
                      <a:pt x="77" y="9"/>
                      <a:pt x="115" y="14"/>
                    </a:cubicBezTo>
                    <a:close/>
                  </a:path>
                </a:pathLst>
              </a:custGeom>
              <a:solidFill>
                <a:srgbClr val="D4CB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67" name="iśḻïḍê">
                <a:extLst>
                  <a:ext uri="{FF2B5EF4-FFF2-40B4-BE49-F238E27FC236}">
                    <a16:creationId xmlns:a16="http://schemas.microsoft.com/office/drawing/2014/main" id="{E3A2051C-3F96-4F31-9B18-A688CD06D81D}"/>
                  </a:ext>
                </a:extLst>
              </p:cNvPr>
              <p:cNvSpPr/>
              <p:nvPr/>
            </p:nvSpPr>
            <p:spPr bwMode="auto">
              <a:xfrm>
                <a:off x="-6564307" y="8173227"/>
                <a:ext cx="996951" cy="233363"/>
              </a:xfrm>
              <a:custGeom>
                <a:avLst/>
                <a:gdLst>
                  <a:gd name="T0" fmla="*/ 12 w 437"/>
                  <a:gd name="T1" fmla="*/ 63 h 102"/>
                  <a:gd name="T2" fmla="*/ 215 w 437"/>
                  <a:gd name="T3" fmla="*/ 32 h 102"/>
                  <a:gd name="T4" fmla="*/ 413 w 437"/>
                  <a:gd name="T5" fmla="*/ 0 h 102"/>
                  <a:gd name="T6" fmla="*/ 437 w 437"/>
                  <a:gd name="T7" fmla="*/ 34 h 102"/>
                  <a:gd name="T8" fmla="*/ 222 w 437"/>
                  <a:gd name="T9" fmla="*/ 68 h 102"/>
                  <a:gd name="T10" fmla="*/ 0 w 437"/>
                  <a:gd name="T11" fmla="*/ 102 h 102"/>
                  <a:gd name="T12" fmla="*/ 12 w 437"/>
                  <a:gd name="T13" fmla="*/ 63 h 102"/>
                </a:gdLst>
                <a:ahLst/>
                <a:cxnLst>
                  <a:cxn ang="0">
                    <a:pos x="T0" y="T1"/>
                  </a:cxn>
                  <a:cxn ang="0">
                    <a:pos x="T2" y="T3"/>
                  </a:cxn>
                  <a:cxn ang="0">
                    <a:pos x="T4" y="T5"/>
                  </a:cxn>
                  <a:cxn ang="0">
                    <a:pos x="T6" y="T7"/>
                  </a:cxn>
                  <a:cxn ang="0">
                    <a:pos x="T8" y="T9"/>
                  </a:cxn>
                  <a:cxn ang="0">
                    <a:pos x="T10" y="T11"/>
                  </a:cxn>
                  <a:cxn ang="0">
                    <a:pos x="T12" y="T13"/>
                  </a:cxn>
                </a:cxnLst>
                <a:rect l="0" t="0" r="r" b="b"/>
                <a:pathLst>
                  <a:path w="437" h="102">
                    <a:moveTo>
                      <a:pt x="12" y="63"/>
                    </a:moveTo>
                    <a:cubicBezTo>
                      <a:pt x="80" y="53"/>
                      <a:pt x="148" y="43"/>
                      <a:pt x="215" y="32"/>
                    </a:cubicBezTo>
                    <a:cubicBezTo>
                      <a:pt x="282" y="22"/>
                      <a:pt x="347" y="11"/>
                      <a:pt x="413" y="0"/>
                    </a:cubicBezTo>
                    <a:cubicBezTo>
                      <a:pt x="421" y="11"/>
                      <a:pt x="429" y="23"/>
                      <a:pt x="437" y="34"/>
                    </a:cubicBezTo>
                    <a:cubicBezTo>
                      <a:pt x="366" y="45"/>
                      <a:pt x="294" y="57"/>
                      <a:pt x="222" y="68"/>
                    </a:cubicBezTo>
                    <a:cubicBezTo>
                      <a:pt x="149" y="80"/>
                      <a:pt x="75" y="91"/>
                      <a:pt x="0" y="102"/>
                    </a:cubicBezTo>
                    <a:cubicBezTo>
                      <a:pt x="4" y="89"/>
                      <a:pt x="8" y="76"/>
                      <a:pt x="12"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68" name="i$ḻïḓê">
                <a:extLst>
                  <a:ext uri="{FF2B5EF4-FFF2-40B4-BE49-F238E27FC236}">
                    <a16:creationId xmlns:a16="http://schemas.microsoft.com/office/drawing/2014/main" id="{D9E55AC9-10F8-4C7F-AEDF-3B0B10093866}"/>
                  </a:ext>
                </a:extLst>
              </p:cNvPr>
              <p:cNvSpPr/>
              <p:nvPr/>
            </p:nvSpPr>
            <p:spPr bwMode="auto">
              <a:xfrm>
                <a:off x="-6296019" y="8293877"/>
                <a:ext cx="498474" cy="550863"/>
              </a:xfrm>
              <a:custGeom>
                <a:avLst/>
                <a:gdLst>
                  <a:gd name="T0" fmla="*/ 218 w 218"/>
                  <a:gd name="T1" fmla="*/ 230 h 241"/>
                  <a:gd name="T2" fmla="*/ 158 w 218"/>
                  <a:gd name="T3" fmla="*/ 241 h 241"/>
                  <a:gd name="T4" fmla="*/ 0 w 218"/>
                  <a:gd name="T5" fmla="*/ 11 h 241"/>
                  <a:gd name="T6" fmla="*/ 59 w 218"/>
                  <a:gd name="T7" fmla="*/ 0 h 241"/>
                  <a:gd name="T8" fmla="*/ 218 w 218"/>
                  <a:gd name="T9" fmla="*/ 230 h 241"/>
                </a:gdLst>
                <a:ahLst/>
                <a:cxnLst>
                  <a:cxn ang="0">
                    <a:pos x="T0" y="T1"/>
                  </a:cxn>
                  <a:cxn ang="0">
                    <a:pos x="T2" y="T3"/>
                  </a:cxn>
                  <a:cxn ang="0">
                    <a:pos x="T4" y="T5"/>
                  </a:cxn>
                  <a:cxn ang="0">
                    <a:pos x="T6" y="T7"/>
                  </a:cxn>
                  <a:cxn ang="0">
                    <a:pos x="T8" y="T9"/>
                  </a:cxn>
                </a:cxnLst>
                <a:rect l="0" t="0" r="r" b="b"/>
                <a:pathLst>
                  <a:path w="218" h="241">
                    <a:moveTo>
                      <a:pt x="218" y="230"/>
                    </a:moveTo>
                    <a:cubicBezTo>
                      <a:pt x="198" y="234"/>
                      <a:pt x="178" y="238"/>
                      <a:pt x="158" y="241"/>
                    </a:cubicBezTo>
                    <a:cubicBezTo>
                      <a:pt x="103" y="164"/>
                      <a:pt x="50" y="87"/>
                      <a:pt x="0" y="11"/>
                    </a:cubicBezTo>
                    <a:cubicBezTo>
                      <a:pt x="20" y="8"/>
                      <a:pt x="39" y="4"/>
                      <a:pt x="59" y="0"/>
                    </a:cubicBezTo>
                    <a:cubicBezTo>
                      <a:pt x="110" y="76"/>
                      <a:pt x="163" y="153"/>
                      <a:pt x="218" y="2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69" name="ïṡľídé">
                <a:extLst>
                  <a:ext uri="{FF2B5EF4-FFF2-40B4-BE49-F238E27FC236}">
                    <a16:creationId xmlns:a16="http://schemas.microsoft.com/office/drawing/2014/main" id="{9C0EB913-2551-4E9C-900B-7BB1AFF46A28}"/>
                  </a:ext>
                </a:extLst>
              </p:cNvPr>
              <p:cNvSpPr/>
              <p:nvPr/>
            </p:nvSpPr>
            <p:spPr bwMode="auto">
              <a:xfrm>
                <a:off x="-6656382" y="8500253"/>
                <a:ext cx="615951" cy="196850"/>
              </a:xfrm>
              <a:custGeom>
                <a:avLst/>
                <a:gdLst>
                  <a:gd name="T0" fmla="*/ 14 w 270"/>
                  <a:gd name="T1" fmla="*/ 42 h 86"/>
                  <a:gd name="T2" fmla="*/ 239 w 270"/>
                  <a:gd name="T3" fmla="*/ 0 h 86"/>
                  <a:gd name="T4" fmla="*/ 270 w 270"/>
                  <a:gd name="T5" fmla="*/ 36 h 86"/>
                  <a:gd name="T6" fmla="*/ 137 w 270"/>
                  <a:gd name="T7" fmla="*/ 61 h 86"/>
                  <a:gd name="T8" fmla="*/ 0 w 270"/>
                  <a:gd name="T9" fmla="*/ 86 h 86"/>
                  <a:gd name="T10" fmla="*/ 14 w 270"/>
                  <a:gd name="T11" fmla="*/ 42 h 86"/>
                </a:gdLst>
                <a:ahLst/>
                <a:cxnLst>
                  <a:cxn ang="0">
                    <a:pos x="T0" y="T1"/>
                  </a:cxn>
                  <a:cxn ang="0">
                    <a:pos x="T2" y="T3"/>
                  </a:cxn>
                  <a:cxn ang="0">
                    <a:pos x="T4" y="T5"/>
                  </a:cxn>
                  <a:cxn ang="0">
                    <a:pos x="T6" y="T7"/>
                  </a:cxn>
                  <a:cxn ang="0">
                    <a:pos x="T8" y="T9"/>
                  </a:cxn>
                  <a:cxn ang="0">
                    <a:pos x="T10" y="T11"/>
                  </a:cxn>
                </a:cxnLst>
                <a:rect l="0" t="0" r="r" b="b"/>
                <a:pathLst>
                  <a:path w="270" h="86">
                    <a:moveTo>
                      <a:pt x="14" y="42"/>
                    </a:moveTo>
                    <a:cubicBezTo>
                      <a:pt x="90" y="28"/>
                      <a:pt x="164" y="14"/>
                      <a:pt x="239" y="0"/>
                    </a:cubicBezTo>
                    <a:cubicBezTo>
                      <a:pt x="249" y="12"/>
                      <a:pt x="260" y="24"/>
                      <a:pt x="270" y="36"/>
                    </a:cubicBezTo>
                    <a:cubicBezTo>
                      <a:pt x="226" y="45"/>
                      <a:pt x="181" y="53"/>
                      <a:pt x="137" y="61"/>
                    </a:cubicBezTo>
                    <a:cubicBezTo>
                      <a:pt x="91" y="70"/>
                      <a:pt x="46" y="78"/>
                      <a:pt x="0" y="86"/>
                    </a:cubicBezTo>
                    <a:cubicBezTo>
                      <a:pt x="5" y="71"/>
                      <a:pt x="9" y="57"/>
                      <a:pt x="14"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70" name="íṩ1îḋè">
                <a:extLst>
                  <a:ext uri="{FF2B5EF4-FFF2-40B4-BE49-F238E27FC236}">
                    <a16:creationId xmlns:a16="http://schemas.microsoft.com/office/drawing/2014/main" id="{29E104EC-95F1-483C-9D46-C9411A3F41D7}"/>
                  </a:ext>
                </a:extLst>
              </p:cNvPr>
              <p:cNvSpPr/>
              <p:nvPr/>
            </p:nvSpPr>
            <p:spPr bwMode="auto">
              <a:xfrm>
                <a:off x="-6561132" y="8579628"/>
                <a:ext cx="384175" cy="346075"/>
              </a:xfrm>
              <a:custGeom>
                <a:avLst/>
                <a:gdLst>
                  <a:gd name="T0" fmla="*/ 168 w 168"/>
                  <a:gd name="T1" fmla="*/ 143 h 151"/>
                  <a:gd name="T2" fmla="*/ 104 w 168"/>
                  <a:gd name="T3" fmla="*/ 151 h 151"/>
                  <a:gd name="T4" fmla="*/ 0 w 168"/>
                  <a:gd name="T5" fmla="*/ 8 h 151"/>
                  <a:gd name="T6" fmla="*/ 63 w 168"/>
                  <a:gd name="T7" fmla="*/ 0 h 151"/>
                  <a:gd name="T8" fmla="*/ 168 w 168"/>
                  <a:gd name="T9" fmla="*/ 143 h 151"/>
                </a:gdLst>
                <a:ahLst/>
                <a:cxnLst>
                  <a:cxn ang="0">
                    <a:pos x="T0" y="T1"/>
                  </a:cxn>
                  <a:cxn ang="0">
                    <a:pos x="T2" y="T3"/>
                  </a:cxn>
                  <a:cxn ang="0">
                    <a:pos x="T4" y="T5"/>
                  </a:cxn>
                  <a:cxn ang="0">
                    <a:pos x="T6" y="T7"/>
                  </a:cxn>
                  <a:cxn ang="0">
                    <a:pos x="T8" y="T9"/>
                  </a:cxn>
                </a:cxnLst>
                <a:rect l="0" t="0" r="r" b="b"/>
                <a:pathLst>
                  <a:path w="168" h="151">
                    <a:moveTo>
                      <a:pt x="168" y="143"/>
                    </a:moveTo>
                    <a:cubicBezTo>
                      <a:pt x="146" y="146"/>
                      <a:pt x="125" y="148"/>
                      <a:pt x="104" y="151"/>
                    </a:cubicBezTo>
                    <a:cubicBezTo>
                      <a:pt x="68" y="103"/>
                      <a:pt x="34" y="55"/>
                      <a:pt x="0" y="8"/>
                    </a:cubicBezTo>
                    <a:cubicBezTo>
                      <a:pt x="21" y="5"/>
                      <a:pt x="42" y="3"/>
                      <a:pt x="63" y="0"/>
                    </a:cubicBezTo>
                    <a:cubicBezTo>
                      <a:pt x="97" y="48"/>
                      <a:pt x="132" y="95"/>
                      <a:pt x="168" y="1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71" name="ísľïďê">
                <a:extLst>
                  <a:ext uri="{FF2B5EF4-FFF2-40B4-BE49-F238E27FC236}">
                    <a16:creationId xmlns:a16="http://schemas.microsoft.com/office/drawing/2014/main" id="{2CEB7189-9437-4A56-BA32-BD14372C6753}"/>
                  </a:ext>
                </a:extLst>
              </p:cNvPr>
              <p:cNvSpPr/>
              <p:nvPr/>
            </p:nvSpPr>
            <p:spPr bwMode="auto">
              <a:xfrm>
                <a:off x="-6370633" y="8595503"/>
                <a:ext cx="393700" cy="247650"/>
              </a:xfrm>
              <a:custGeom>
                <a:avLst/>
                <a:gdLst>
                  <a:gd name="T0" fmla="*/ 114 w 173"/>
                  <a:gd name="T1" fmla="*/ 0 h 108"/>
                  <a:gd name="T2" fmla="*/ 173 w 173"/>
                  <a:gd name="T3" fmla="*/ 85 h 108"/>
                  <a:gd name="T4" fmla="*/ 120 w 173"/>
                  <a:gd name="T5" fmla="*/ 97 h 108"/>
                  <a:gd name="T6" fmla="*/ 64 w 173"/>
                  <a:gd name="T7" fmla="*/ 108 h 108"/>
                  <a:gd name="T8" fmla="*/ 0 w 173"/>
                  <a:gd name="T9" fmla="*/ 21 h 108"/>
                  <a:gd name="T10" fmla="*/ 114 w 173"/>
                  <a:gd name="T11" fmla="*/ 0 h 108"/>
                </a:gdLst>
                <a:ahLst/>
                <a:cxnLst>
                  <a:cxn ang="0">
                    <a:pos x="T0" y="T1"/>
                  </a:cxn>
                  <a:cxn ang="0">
                    <a:pos x="T2" y="T3"/>
                  </a:cxn>
                  <a:cxn ang="0">
                    <a:pos x="T4" y="T5"/>
                  </a:cxn>
                  <a:cxn ang="0">
                    <a:pos x="T6" y="T7"/>
                  </a:cxn>
                  <a:cxn ang="0">
                    <a:pos x="T8" y="T9"/>
                  </a:cxn>
                  <a:cxn ang="0">
                    <a:pos x="T10" y="T11"/>
                  </a:cxn>
                </a:cxnLst>
                <a:rect l="0" t="0" r="r" b="b"/>
                <a:pathLst>
                  <a:path w="173" h="108">
                    <a:moveTo>
                      <a:pt x="114" y="0"/>
                    </a:moveTo>
                    <a:cubicBezTo>
                      <a:pt x="133" y="28"/>
                      <a:pt x="153" y="56"/>
                      <a:pt x="173" y="85"/>
                    </a:cubicBezTo>
                    <a:cubicBezTo>
                      <a:pt x="173" y="85"/>
                      <a:pt x="144" y="92"/>
                      <a:pt x="120" y="97"/>
                    </a:cubicBezTo>
                    <a:cubicBezTo>
                      <a:pt x="95" y="102"/>
                      <a:pt x="64" y="108"/>
                      <a:pt x="64" y="108"/>
                    </a:cubicBezTo>
                    <a:cubicBezTo>
                      <a:pt x="42" y="79"/>
                      <a:pt x="21" y="50"/>
                      <a:pt x="0" y="21"/>
                    </a:cubicBezTo>
                    <a:cubicBezTo>
                      <a:pt x="38" y="14"/>
                      <a:pt x="76" y="7"/>
                      <a:pt x="114" y="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72" name="îs1îḓé">
                <a:extLst>
                  <a:ext uri="{FF2B5EF4-FFF2-40B4-BE49-F238E27FC236}">
                    <a16:creationId xmlns:a16="http://schemas.microsoft.com/office/drawing/2014/main" id="{5A8A6BC5-52F9-44EC-9439-59B4AE583AA0}"/>
                  </a:ext>
                </a:extLst>
              </p:cNvPr>
              <p:cNvSpPr/>
              <p:nvPr/>
            </p:nvSpPr>
            <p:spPr bwMode="auto">
              <a:xfrm>
                <a:off x="-4552945" y="7709678"/>
                <a:ext cx="60325" cy="6350"/>
              </a:xfrm>
              <a:custGeom>
                <a:avLst/>
                <a:gdLst>
                  <a:gd name="T0" fmla="*/ 0 w 26"/>
                  <a:gd name="T1" fmla="*/ 0 h 3"/>
                  <a:gd name="T2" fmla="*/ 26 w 26"/>
                  <a:gd name="T3" fmla="*/ 3 h 3"/>
                  <a:gd name="T4" fmla="*/ 26 w 26"/>
                  <a:gd name="T5" fmla="*/ 0 h 3"/>
                  <a:gd name="T6" fmla="*/ 0 w 26"/>
                  <a:gd name="T7" fmla="*/ 0 h 3"/>
                </a:gdLst>
                <a:ahLst/>
                <a:cxnLst>
                  <a:cxn ang="0">
                    <a:pos x="T0" y="T1"/>
                  </a:cxn>
                  <a:cxn ang="0">
                    <a:pos x="T2" y="T3"/>
                  </a:cxn>
                  <a:cxn ang="0">
                    <a:pos x="T4" y="T5"/>
                  </a:cxn>
                  <a:cxn ang="0">
                    <a:pos x="T6" y="T7"/>
                  </a:cxn>
                </a:cxnLst>
                <a:rect l="0" t="0" r="r" b="b"/>
                <a:pathLst>
                  <a:path w="26" h="3">
                    <a:moveTo>
                      <a:pt x="0" y="0"/>
                    </a:moveTo>
                    <a:cubicBezTo>
                      <a:pt x="9" y="1"/>
                      <a:pt x="17" y="2"/>
                      <a:pt x="26" y="3"/>
                    </a:cubicBezTo>
                    <a:cubicBezTo>
                      <a:pt x="26" y="2"/>
                      <a:pt x="26" y="1"/>
                      <a:pt x="26" y="0"/>
                    </a:cubicBezTo>
                    <a:cubicBezTo>
                      <a:pt x="17" y="0"/>
                      <a:pt x="9" y="0"/>
                      <a:pt x="0" y="0"/>
                    </a:cubicBezTo>
                    <a:close/>
                  </a:path>
                </a:pathLst>
              </a:custGeom>
              <a:solidFill>
                <a:srgbClr val="D4CB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73" name="ï$ľîḑe">
                <a:extLst>
                  <a:ext uri="{FF2B5EF4-FFF2-40B4-BE49-F238E27FC236}">
                    <a16:creationId xmlns:a16="http://schemas.microsoft.com/office/drawing/2014/main" id="{BD325418-2AB0-4312-A7FC-C5D4A07990BE}"/>
                  </a:ext>
                </a:extLst>
              </p:cNvPr>
              <p:cNvSpPr/>
              <p:nvPr/>
            </p:nvSpPr>
            <p:spPr bwMode="auto">
              <a:xfrm>
                <a:off x="-6375394" y="7133414"/>
                <a:ext cx="704851" cy="752476"/>
              </a:xfrm>
              <a:custGeom>
                <a:avLst/>
                <a:gdLst>
                  <a:gd name="T0" fmla="*/ 134 w 444"/>
                  <a:gd name="T1" fmla="*/ 0 h 474"/>
                  <a:gd name="T2" fmla="*/ 444 w 444"/>
                  <a:gd name="T3" fmla="*/ 216 h 474"/>
                  <a:gd name="T4" fmla="*/ 382 w 444"/>
                  <a:gd name="T5" fmla="*/ 474 h 474"/>
                  <a:gd name="T6" fmla="*/ 0 w 444"/>
                  <a:gd name="T7" fmla="*/ 422 h 474"/>
                  <a:gd name="T8" fmla="*/ 134 w 444"/>
                  <a:gd name="T9" fmla="*/ 0 h 474"/>
                </a:gdLst>
                <a:ahLst/>
                <a:cxnLst>
                  <a:cxn ang="0">
                    <a:pos x="T0" y="T1"/>
                  </a:cxn>
                  <a:cxn ang="0">
                    <a:pos x="T2" y="T3"/>
                  </a:cxn>
                  <a:cxn ang="0">
                    <a:pos x="T4" y="T5"/>
                  </a:cxn>
                  <a:cxn ang="0">
                    <a:pos x="T6" y="T7"/>
                  </a:cxn>
                  <a:cxn ang="0">
                    <a:pos x="T8" y="T9"/>
                  </a:cxn>
                </a:cxnLst>
                <a:rect l="0" t="0" r="r" b="b"/>
                <a:pathLst>
                  <a:path w="444" h="474">
                    <a:moveTo>
                      <a:pt x="134" y="0"/>
                    </a:moveTo>
                    <a:lnTo>
                      <a:pt x="444" y="216"/>
                    </a:lnTo>
                    <a:lnTo>
                      <a:pt x="382" y="474"/>
                    </a:lnTo>
                    <a:lnTo>
                      <a:pt x="0" y="422"/>
                    </a:lnTo>
                    <a:lnTo>
                      <a:pt x="134"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74" name="íṥľiḋè">
                <a:extLst>
                  <a:ext uri="{FF2B5EF4-FFF2-40B4-BE49-F238E27FC236}">
                    <a16:creationId xmlns:a16="http://schemas.microsoft.com/office/drawing/2014/main" id="{918AC052-1404-4D17-9D9C-7954EA6A2337}"/>
                  </a:ext>
                </a:extLst>
              </p:cNvPr>
              <p:cNvSpPr/>
              <p:nvPr/>
            </p:nvSpPr>
            <p:spPr bwMode="auto">
              <a:xfrm>
                <a:off x="-5784845" y="7449327"/>
                <a:ext cx="192088" cy="458788"/>
              </a:xfrm>
              <a:custGeom>
                <a:avLst/>
                <a:gdLst>
                  <a:gd name="T0" fmla="*/ 121 w 121"/>
                  <a:gd name="T1" fmla="*/ 31 h 289"/>
                  <a:gd name="T2" fmla="*/ 50 w 121"/>
                  <a:gd name="T3" fmla="*/ 289 h 289"/>
                  <a:gd name="T4" fmla="*/ 0 w 121"/>
                  <a:gd name="T5" fmla="*/ 280 h 289"/>
                  <a:gd name="T6" fmla="*/ 75 w 121"/>
                  <a:gd name="T7" fmla="*/ 0 h 289"/>
                  <a:gd name="T8" fmla="*/ 121 w 121"/>
                  <a:gd name="T9" fmla="*/ 31 h 289"/>
                </a:gdLst>
                <a:ahLst/>
                <a:cxnLst>
                  <a:cxn ang="0">
                    <a:pos x="T0" y="T1"/>
                  </a:cxn>
                  <a:cxn ang="0">
                    <a:pos x="T2" y="T3"/>
                  </a:cxn>
                  <a:cxn ang="0">
                    <a:pos x="T4" y="T5"/>
                  </a:cxn>
                  <a:cxn ang="0">
                    <a:pos x="T6" y="T7"/>
                  </a:cxn>
                  <a:cxn ang="0">
                    <a:pos x="T8" y="T9"/>
                  </a:cxn>
                </a:cxnLst>
                <a:rect l="0" t="0" r="r" b="b"/>
                <a:pathLst>
                  <a:path w="121" h="289">
                    <a:moveTo>
                      <a:pt x="121" y="31"/>
                    </a:moveTo>
                    <a:lnTo>
                      <a:pt x="50" y="289"/>
                    </a:lnTo>
                    <a:lnTo>
                      <a:pt x="0" y="280"/>
                    </a:lnTo>
                    <a:lnTo>
                      <a:pt x="75" y="0"/>
                    </a:lnTo>
                    <a:lnTo>
                      <a:pt x="121"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75" name="ïsľïde">
                <a:extLst>
                  <a:ext uri="{FF2B5EF4-FFF2-40B4-BE49-F238E27FC236}">
                    <a16:creationId xmlns:a16="http://schemas.microsoft.com/office/drawing/2014/main" id="{7514D84C-2823-44BB-9140-334E7BB8594D}"/>
                  </a:ext>
                </a:extLst>
              </p:cNvPr>
              <p:cNvSpPr/>
              <p:nvPr/>
            </p:nvSpPr>
            <p:spPr bwMode="auto">
              <a:xfrm>
                <a:off x="-6162670" y="7038163"/>
                <a:ext cx="1368425" cy="941388"/>
              </a:xfrm>
              <a:custGeom>
                <a:avLst/>
                <a:gdLst>
                  <a:gd name="T0" fmla="*/ 13 w 600"/>
                  <a:gd name="T1" fmla="*/ 0 h 412"/>
                  <a:gd name="T2" fmla="*/ 0 w 600"/>
                  <a:gd name="T3" fmla="*/ 42 h 412"/>
                  <a:gd name="T4" fmla="*/ 555 w 600"/>
                  <a:gd name="T5" fmla="*/ 412 h 412"/>
                  <a:gd name="T6" fmla="*/ 600 w 600"/>
                  <a:gd name="T7" fmla="*/ 391 h 412"/>
                  <a:gd name="T8" fmla="*/ 13 w 600"/>
                  <a:gd name="T9" fmla="*/ 0 h 412"/>
                </a:gdLst>
                <a:ahLst/>
                <a:cxnLst>
                  <a:cxn ang="0">
                    <a:pos x="T0" y="T1"/>
                  </a:cxn>
                  <a:cxn ang="0">
                    <a:pos x="T2" y="T3"/>
                  </a:cxn>
                  <a:cxn ang="0">
                    <a:pos x="T4" y="T5"/>
                  </a:cxn>
                  <a:cxn ang="0">
                    <a:pos x="T6" y="T7"/>
                  </a:cxn>
                  <a:cxn ang="0">
                    <a:pos x="T8" y="T9"/>
                  </a:cxn>
                </a:cxnLst>
                <a:rect l="0" t="0" r="r" b="b"/>
                <a:pathLst>
                  <a:path w="600" h="412">
                    <a:moveTo>
                      <a:pt x="13" y="0"/>
                    </a:moveTo>
                    <a:cubicBezTo>
                      <a:pt x="0" y="42"/>
                      <a:pt x="0" y="42"/>
                      <a:pt x="0" y="42"/>
                    </a:cubicBezTo>
                    <a:cubicBezTo>
                      <a:pt x="181" y="172"/>
                      <a:pt x="366" y="295"/>
                      <a:pt x="555" y="412"/>
                    </a:cubicBezTo>
                    <a:cubicBezTo>
                      <a:pt x="566" y="403"/>
                      <a:pt x="583" y="396"/>
                      <a:pt x="600" y="391"/>
                    </a:cubicBezTo>
                    <a:cubicBezTo>
                      <a:pt x="400" y="263"/>
                      <a:pt x="204" y="132"/>
                      <a:pt x="13" y="0"/>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76" name="ïṣ1íḍè">
                <a:extLst>
                  <a:ext uri="{FF2B5EF4-FFF2-40B4-BE49-F238E27FC236}">
                    <a16:creationId xmlns:a16="http://schemas.microsoft.com/office/drawing/2014/main" id="{6937669A-7661-4B4A-86EC-E51B90A3A1E5}"/>
                  </a:ext>
                </a:extLst>
              </p:cNvPr>
              <p:cNvSpPr/>
              <p:nvPr/>
            </p:nvSpPr>
            <p:spPr bwMode="auto">
              <a:xfrm>
                <a:off x="-6162670" y="7038163"/>
                <a:ext cx="1276351" cy="881064"/>
              </a:xfrm>
              <a:custGeom>
                <a:avLst/>
                <a:gdLst>
                  <a:gd name="T0" fmla="*/ 0 w 560"/>
                  <a:gd name="T1" fmla="*/ 42 h 386"/>
                  <a:gd name="T2" fmla="*/ 56 w 560"/>
                  <a:gd name="T3" fmla="*/ 82 h 386"/>
                  <a:gd name="T4" fmla="*/ 56 w 560"/>
                  <a:gd name="T5" fmla="*/ 82 h 386"/>
                  <a:gd name="T6" fmla="*/ 0 w 560"/>
                  <a:gd name="T7" fmla="*/ 42 h 386"/>
                  <a:gd name="T8" fmla="*/ 56 w 560"/>
                  <a:gd name="T9" fmla="*/ 31 h 386"/>
                  <a:gd name="T10" fmla="*/ 56 w 560"/>
                  <a:gd name="T11" fmla="*/ 30 h 386"/>
                  <a:gd name="T12" fmla="*/ 13 w 560"/>
                  <a:gd name="T13" fmla="*/ 0 h 386"/>
                  <a:gd name="T14" fmla="*/ 56 w 560"/>
                  <a:gd name="T15" fmla="*/ 31 h 386"/>
                  <a:gd name="T16" fmla="*/ 56 w 560"/>
                  <a:gd name="T17" fmla="*/ 82 h 386"/>
                  <a:gd name="T18" fmla="*/ 233 w 560"/>
                  <a:gd name="T19" fmla="*/ 204 h 386"/>
                  <a:gd name="T20" fmla="*/ 233 w 560"/>
                  <a:gd name="T21" fmla="*/ 203 h 386"/>
                  <a:gd name="T22" fmla="*/ 56 w 560"/>
                  <a:gd name="T23" fmla="*/ 82 h 386"/>
                  <a:gd name="T24" fmla="*/ 56 w 560"/>
                  <a:gd name="T25" fmla="*/ 82 h 386"/>
                  <a:gd name="T26" fmla="*/ 56 w 560"/>
                  <a:gd name="T27" fmla="*/ 30 h 386"/>
                  <a:gd name="T28" fmla="*/ 56 w 560"/>
                  <a:gd name="T29" fmla="*/ 31 h 386"/>
                  <a:gd name="T30" fmla="*/ 97 w 560"/>
                  <a:gd name="T31" fmla="*/ 60 h 386"/>
                  <a:gd name="T32" fmla="*/ 100 w 560"/>
                  <a:gd name="T33" fmla="*/ 60 h 386"/>
                  <a:gd name="T34" fmla="*/ 56 w 560"/>
                  <a:gd name="T35" fmla="*/ 30 h 386"/>
                  <a:gd name="T36" fmla="*/ 233 w 560"/>
                  <a:gd name="T37" fmla="*/ 153 h 386"/>
                  <a:gd name="T38" fmla="*/ 151 w 560"/>
                  <a:gd name="T39" fmla="*/ 97 h 386"/>
                  <a:gd name="T40" fmla="*/ 155 w 560"/>
                  <a:gd name="T41" fmla="*/ 98 h 386"/>
                  <a:gd name="T42" fmla="*/ 233 w 560"/>
                  <a:gd name="T43" fmla="*/ 150 h 386"/>
                  <a:gd name="T44" fmla="*/ 233 w 560"/>
                  <a:gd name="T45" fmla="*/ 153 h 386"/>
                  <a:gd name="T46" fmla="*/ 233 w 560"/>
                  <a:gd name="T47" fmla="*/ 204 h 386"/>
                  <a:gd name="T48" fmla="*/ 442 w 560"/>
                  <a:gd name="T49" fmla="*/ 341 h 386"/>
                  <a:gd name="T50" fmla="*/ 442 w 560"/>
                  <a:gd name="T51" fmla="*/ 340 h 386"/>
                  <a:gd name="T52" fmla="*/ 337 w 560"/>
                  <a:gd name="T53" fmla="*/ 272 h 386"/>
                  <a:gd name="T54" fmla="*/ 233 w 560"/>
                  <a:gd name="T55" fmla="*/ 203 h 386"/>
                  <a:gd name="T56" fmla="*/ 233 w 560"/>
                  <a:gd name="T57" fmla="*/ 204 h 386"/>
                  <a:gd name="T58" fmla="*/ 233 w 560"/>
                  <a:gd name="T59" fmla="*/ 150 h 386"/>
                  <a:gd name="T60" fmla="*/ 314 w 560"/>
                  <a:gd name="T61" fmla="*/ 204 h 386"/>
                  <a:gd name="T62" fmla="*/ 307 w 560"/>
                  <a:gd name="T63" fmla="*/ 203 h 386"/>
                  <a:gd name="T64" fmla="*/ 233 w 560"/>
                  <a:gd name="T65" fmla="*/ 153 h 386"/>
                  <a:gd name="T66" fmla="*/ 233 w 560"/>
                  <a:gd name="T67" fmla="*/ 150 h 386"/>
                  <a:gd name="T68" fmla="*/ 442 w 560"/>
                  <a:gd name="T69" fmla="*/ 292 h 386"/>
                  <a:gd name="T70" fmla="*/ 370 w 560"/>
                  <a:gd name="T71" fmla="*/ 245 h 386"/>
                  <a:gd name="T72" fmla="*/ 377 w 560"/>
                  <a:gd name="T73" fmla="*/ 246 h 386"/>
                  <a:gd name="T74" fmla="*/ 442 w 560"/>
                  <a:gd name="T75" fmla="*/ 289 h 386"/>
                  <a:gd name="T76" fmla="*/ 442 w 560"/>
                  <a:gd name="T77" fmla="*/ 292 h 386"/>
                  <a:gd name="T78" fmla="*/ 442 w 560"/>
                  <a:gd name="T79" fmla="*/ 341 h 386"/>
                  <a:gd name="T80" fmla="*/ 514 w 560"/>
                  <a:gd name="T81" fmla="*/ 386 h 386"/>
                  <a:gd name="T82" fmla="*/ 515 w 560"/>
                  <a:gd name="T83" fmla="*/ 386 h 386"/>
                  <a:gd name="T84" fmla="*/ 442 w 560"/>
                  <a:gd name="T85" fmla="*/ 340 h 386"/>
                  <a:gd name="T86" fmla="*/ 442 w 560"/>
                  <a:gd name="T87" fmla="*/ 341 h 386"/>
                  <a:gd name="T88" fmla="*/ 442 w 560"/>
                  <a:gd name="T89" fmla="*/ 289 h 386"/>
                  <a:gd name="T90" fmla="*/ 560 w 560"/>
                  <a:gd name="T91" fmla="*/ 365 h 386"/>
                  <a:gd name="T92" fmla="*/ 559 w 560"/>
                  <a:gd name="T93" fmla="*/ 366 h 386"/>
                  <a:gd name="T94" fmla="*/ 442 w 560"/>
                  <a:gd name="T95" fmla="*/ 292 h 386"/>
                  <a:gd name="T96" fmla="*/ 442 w 560"/>
                  <a:gd name="T97" fmla="*/ 28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0" h="386">
                    <a:moveTo>
                      <a:pt x="0" y="42"/>
                    </a:moveTo>
                    <a:cubicBezTo>
                      <a:pt x="18" y="56"/>
                      <a:pt x="37" y="69"/>
                      <a:pt x="56" y="82"/>
                    </a:cubicBezTo>
                    <a:cubicBezTo>
                      <a:pt x="56" y="82"/>
                      <a:pt x="56" y="82"/>
                      <a:pt x="56" y="82"/>
                    </a:cubicBezTo>
                    <a:cubicBezTo>
                      <a:pt x="37" y="69"/>
                      <a:pt x="18" y="55"/>
                      <a:pt x="0" y="42"/>
                    </a:cubicBezTo>
                    <a:close/>
                    <a:moveTo>
                      <a:pt x="56" y="31"/>
                    </a:moveTo>
                    <a:cubicBezTo>
                      <a:pt x="56" y="30"/>
                      <a:pt x="56" y="30"/>
                      <a:pt x="56" y="30"/>
                    </a:cubicBezTo>
                    <a:cubicBezTo>
                      <a:pt x="42" y="20"/>
                      <a:pt x="27" y="10"/>
                      <a:pt x="13" y="0"/>
                    </a:cubicBezTo>
                    <a:cubicBezTo>
                      <a:pt x="27" y="10"/>
                      <a:pt x="42" y="20"/>
                      <a:pt x="56" y="31"/>
                    </a:cubicBezTo>
                    <a:close/>
                    <a:moveTo>
                      <a:pt x="56" y="82"/>
                    </a:moveTo>
                    <a:cubicBezTo>
                      <a:pt x="115" y="123"/>
                      <a:pt x="173" y="164"/>
                      <a:pt x="233" y="204"/>
                    </a:cubicBezTo>
                    <a:cubicBezTo>
                      <a:pt x="233" y="203"/>
                      <a:pt x="233" y="203"/>
                      <a:pt x="233" y="203"/>
                    </a:cubicBezTo>
                    <a:cubicBezTo>
                      <a:pt x="173" y="163"/>
                      <a:pt x="114" y="122"/>
                      <a:pt x="56" y="82"/>
                    </a:cubicBezTo>
                    <a:cubicBezTo>
                      <a:pt x="56" y="82"/>
                      <a:pt x="56" y="82"/>
                      <a:pt x="56" y="82"/>
                    </a:cubicBezTo>
                    <a:close/>
                    <a:moveTo>
                      <a:pt x="56" y="30"/>
                    </a:moveTo>
                    <a:cubicBezTo>
                      <a:pt x="56" y="31"/>
                      <a:pt x="56" y="31"/>
                      <a:pt x="56" y="31"/>
                    </a:cubicBezTo>
                    <a:cubicBezTo>
                      <a:pt x="70" y="40"/>
                      <a:pt x="83" y="50"/>
                      <a:pt x="97" y="60"/>
                    </a:cubicBezTo>
                    <a:cubicBezTo>
                      <a:pt x="100" y="60"/>
                      <a:pt x="100" y="60"/>
                      <a:pt x="100" y="60"/>
                    </a:cubicBezTo>
                    <a:cubicBezTo>
                      <a:pt x="85" y="50"/>
                      <a:pt x="71" y="40"/>
                      <a:pt x="56" y="30"/>
                    </a:cubicBezTo>
                    <a:close/>
                    <a:moveTo>
                      <a:pt x="233" y="153"/>
                    </a:moveTo>
                    <a:cubicBezTo>
                      <a:pt x="205" y="135"/>
                      <a:pt x="178" y="116"/>
                      <a:pt x="151" y="97"/>
                    </a:cubicBezTo>
                    <a:cubicBezTo>
                      <a:pt x="155" y="98"/>
                      <a:pt x="155" y="98"/>
                      <a:pt x="155" y="98"/>
                    </a:cubicBezTo>
                    <a:cubicBezTo>
                      <a:pt x="181" y="115"/>
                      <a:pt x="207" y="133"/>
                      <a:pt x="233" y="150"/>
                    </a:cubicBezTo>
                    <a:lnTo>
                      <a:pt x="233" y="153"/>
                    </a:lnTo>
                    <a:close/>
                    <a:moveTo>
                      <a:pt x="233" y="204"/>
                    </a:moveTo>
                    <a:cubicBezTo>
                      <a:pt x="302" y="250"/>
                      <a:pt x="372" y="296"/>
                      <a:pt x="442" y="341"/>
                    </a:cubicBezTo>
                    <a:cubicBezTo>
                      <a:pt x="442" y="340"/>
                      <a:pt x="442" y="340"/>
                      <a:pt x="442" y="340"/>
                    </a:cubicBezTo>
                    <a:cubicBezTo>
                      <a:pt x="407" y="318"/>
                      <a:pt x="371" y="295"/>
                      <a:pt x="337" y="272"/>
                    </a:cubicBezTo>
                    <a:cubicBezTo>
                      <a:pt x="301" y="249"/>
                      <a:pt x="267" y="226"/>
                      <a:pt x="233" y="203"/>
                    </a:cubicBezTo>
                    <a:cubicBezTo>
                      <a:pt x="233" y="204"/>
                      <a:pt x="233" y="204"/>
                      <a:pt x="233" y="204"/>
                    </a:cubicBezTo>
                    <a:close/>
                    <a:moveTo>
                      <a:pt x="233" y="150"/>
                    </a:moveTo>
                    <a:cubicBezTo>
                      <a:pt x="260" y="168"/>
                      <a:pt x="287" y="186"/>
                      <a:pt x="314" y="204"/>
                    </a:cubicBezTo>
                    <a:cubicBezTo>
                      <a:pt x="307" y="203"/>
                      <a:pt x="307" y="203"/>
                      <a:pt x="307" y="203"/>
                    </a:cubicBezTo>
                    <a:cubicBezTo>
                      <a:pt x="282" y="187"/>
                      <a:pt x="257" y="170"/>
                      <a:pt x="233" y="153"/>
                    </a:cubicBezTo>
                    <a:cubicBezTo>
                      <a:pt x="233" y="150"/>
                      <a:pt x="233" y="150"/>
                      <a:pt x="233" y="150"/>
                    </a:cubicBezTo>
                    <a:close/>
                    <a:moveTo>
                      <a:pt x="442" y="292"/>
                    </a:moveTo>
                    <a:cubicBezTo>
                      <a:pt x="418" y="276"/>
                      <a:pt x="394" y="261"/>
                      <a:pt x="370" y="245"/>
                    </a:cubicBezTo>
                    <a:cubicBezTo>
                      <a:pt x="377" y="246"/>
                      <a:pt x="377" y="246"/>
                      <a:pt x="377" y="246"/>
                    </a:cubicBezTo>
                    <a:cubicBezTo>
                      <a:pt x="399" y="260"/>
                      <a:pt x="420" y="275"/>
                      <a:pt x="442" y="289"/>
                    </a:cubicBezTo>
                    <a:lnTo>
                      <a:pt x="442" y="292"/>
                    </a:lnTo>
                    <a:close/>
                    <a:moveTo>
                      <a:pt x="442" y="341"/>
                    </a:moveTo>
                    <a:cubicBezTo>
                      <a:pt x="466" y="356"/>
                      <a:pt x="490" y="371"/>
                      <a:pt x="514" y="386"/>
                    </a:cubicBezTo>
                    <a:cubicBezTo>
                      <a:pt x="515" y="386"/>
                      <a:pt x="515" y="386"/>
                      <a:pt x="515" y="386"/>
                    </a:cubicBezTo>
                    <a:cubicBezTo>
                      <a:pt x="490" y="371"/>
                      <a:pt x="466" y="355"/>
                      <a:pt x="442" y="340"/>
                    </a:cubicBezTo>
                    <a:cubicBezTo>
                      <a:pt x="442" y="341"/>
                      <a:pt x="442" y="341"/>
                      <a:pt x="442" y="341"/>
                    </a:cubicBezTo>
                    <a:close/>
                    <a:moveTo>
                      <a:pt x="442" y="289"/>
                    </a:moveTo>
                    <a:cubicBezTo>
                      <a:pt x="481" y="314"/>
                      <a:pt x="521" y="340"/>
                      <a:pt x="560" y="365"/>
                    </a:cubicBezTo>
                    <a:cubicBezTo>
                      <a:pt x="559" y="366"/>
                      <a:pt x="559" y="366"/>
                      <a:pt x="559" y="366"/>
                    </a:cubicBezTo>
                    <a:cubicBezTo>
                      <a:pt x="519" y="341"/>
                      <a:pt x="481" y="317"/>
                      <a:pt x="442" y="292"/>
                    </a:cubicBezTo>
                    <a:lnTo>
                      <a:pt x="442" y="289"/>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77" name="íśliḍé">
                <a:extLst>
                  <a:ext uri="{FF2B5EF4-FFF2-40B4-BE49-F238E27FC236}">
                    <a16:creationId xmlns:a16="http://schemas.microsoft.com/office/drawing/2014/main" id="{CBE2E9EE-796A-49D2-9DF7-17A3A7AD91FC}"/>
                  </a:ext>
                </a:extLst>
              </p:cNvPr>
              <p:cNvSpPr/>
              <p:nvPr/>
            </p:nvSpPr>
            <p:spPr bwMode="auto">
              <a:xfrm>
                <a:off x="-4527544" y="8100202"/>
                <a:ext cx="1649413" cy="438151"/>
              </a:xfrm>
              <a:custGeom>
                <a:avLst/>
                <a:gdLst>
                  <a:gd name="T0" fmla="*/ 0 w 723"/>
                  <a:gd name="T1" fmla="*/ 0 h 192"/>
                  <a:gd name="T2" fmla="*/ 0 w 723"/>
                  <a:gd name="T3" fmla="*/ 0 h 192"/>
                  <a:gd name="T4" fmla="*/ 0 w 723"/>
                  <a:gd name="T5" fmla="*/ 4 h 192"/>
                  <a:gd name="T6" fmla="*/ 0 w 723"/>
                  <a:gd name="T7" fmla="*/ 0 h 192"/>
                  <a:gd name="T8" fmla="*/ 39 w 723"/>
                  <a:gd name="T9" fmla="*/ 10 h 192"/>
                  <a:gd name="T10" fmla="*/ 719 w 723"/>
                  <a:gd name="T11" fmla="*/ 149 h 192"/>
                  <a:gd name="T12" fmla="*/ 723 w 723"/>
                  <a:gd name="T13" fmla="*/ 192 h 192"/>
                  <a:gd name="T14" fmla="*/ 7 w 723"/>
                  <a:gd name="T15" fmla="*/ 46 h 192"/>
                  <a:gd name="T16" fmla="*/ 39 w 723"/>
                  <a:gd name="T17" fmla="*/ 1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192">
                    <a:moveTo>
                      <a:pt x="0" y="0"/>
                    </a:moveTo>
                    <a:cubicBezTo>
                      <a:pt x="0" y="0"/>
                      <a:pt x="0" y="0"/>
                      <a:pt x="0" y="0"/>
                    </a:cubicBezTo>
                    <a:cubicBezTo>
                      <a:pt x="0" y="4"/>
                      <a:pt x="0" y="4"/>
                      <a:pt x="0" y="4"/>
                    </a:cubicBezTo>
                    <a:cubicBezTo>
                      <a:pt x="0" y="0"/>
                      <a:pt x="0" y="0"/>
                      <a:pt x="0" y="0"/>
                    </a:cubicBezTo>
                    <a:close/>
                    <a:moveTo>
                      <a:pt x="39" y="10"/>
                    </a:moveTo>
                    <a:cubicBezTo>
                      <a:pt x="265" y="63"/>
                      <a:pt x="492" y="109"/>
                      <a:pt x="719" y="149"/>
                    </a:cubicBezTo>
                    <a:cubicBezTo>
                      <a:pt x="723" y="192"/>
                      <a:pt x="723" y="192"/>
                      <a:pt x="723" y="192"/>
                    </a:cubicBezTo>
                    <a:cubicBezTo>
                      <a:pt x="487" y="151"/>
                      <a:pt x="248" y="103"/>
                      <a:pt x="7" y="46"/>
                    </a:cubicBezTo>
                    <a:cubicBezTo>
                      <a:pt x="20" y="35"/>
                      <a:pt x="31" y="22"/>
                      <a:pt x="39" y="10"/>
                    </a:cubicBez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78" name="ïṡļïḑê">
                <a:extLst>
                  <a:ext uri="{FF2B5EF4-FFF2-40B4-BE49-F238E27FC236}">
                    <a16:creationId xmlns:a16="http://schemas.microsoft.com/office/drawing/2014/main" id="{046BCBC2-BB9F-44A3-8486-3CA2CD007F66}"/>
                  </a:ext>
                </a:extLst>
              </p:cNvPr>
              <p:cNvSpPr/>
              <p:nvPr/>
            </p:nvSpPr>
            <p:spPr bwMode="auto">
              <a:xfrm>
                <a:off x="-2887656" y="8439928"/>
                <a:ext cx="774701" cy="487363"/>
              </a:xfrm>
              <a:custGeom>
                <a:avLst/>
                <a:gdLst>
                  <a:gd name="T0" fmla="*/ 0 w 488"/>
                  <a:gd name="T1" fmla="*/ 0 h 307"/>
                  <a:gd name="T2" fmla="*/ 6 w 488"/>
                  <a:gd name="T3" fmla="*/ 62 h 307"/>
                  <a:gd name="T4" fmla="*/ 344 w 488"/>
                  <a:gd name="T5" fmla="*/ 274 h 307"/>
                  <a:gd name="T6" fmla="*/ 488 w 488"/>
                  <a:gd name="T7" fmla="*/ 307 h 307"/>
                  <a:gd name="T8" fmla="*/ 0 w 488"/>
                  <a:gd name="T9" fmla="*/ 0 h 307"/>
                </a:gdLst>
                <a:ahLst/>
                <a:cxnLst>
                  <a:cxn ang="0">
                    <a:pos x="T0" y="T1"/>
                  </a:cxn>
                  <a:cxn ang="0">
                    <a:pos x="T2" y="T3"/>
                  </a:cxn>
                  <a:cxn ang="0">
                    <a:pos x="T4" y="T5"/>
                  </a:cxn>
                  <a:cxn ang="0">
                    <a:pos x="T6" y="T7"/>
                  </a:cxn>
                  <a:cxn ang="0">
                    <a:pos x="T8" y="T9"/>
                  </a:cxn>
                </a:cxnLst>
                <a:rect l="0" t="0" r="r" b="b"/>
                <a:pathLst>
                  <a:path w="488" h="307">
                    <a:moveTo>
                      <a:pt x="0" y="0"/>
                    </a:moveTo>
                    <a:lnTo>
                      <a:pt x="6" y="62"/>
                    </a:lnTo>
                    <a:lnTo>
                      <a:pt x="344" y="274"/>
                    </a:lnTo>
                    <a:lnTo>
                      <a:pt x="488" y="307"/>
                    </a:lnTo>
                    <a:lnTo>
                      <a:pt x="0" y="0"/>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79" name="íṣḷidê">
                <a:extLst>
                  <a:ext uri="{FF2B5EF4-FFF2-40B4-BE49-F238E27FC236}">
                    <a16:creationId xmlns:a16="http://schemas.microsoft.com/office/drawing/2014/main" id="{BD63F224-DAF7-4862-9D3B-9B6B54087633}"/>
                  </a:ext>
                </a:extLst>
              </p:cNvPr>
              <p:cNvSpPr/>
              <p:nvPr/>
            </p:nvSpPr>
            <p:spPr bwMode="auto">
              <a:xfrm>
                <a:off x="-2992431" y="7519176"/>
                <a:ext cx="1668463" cy="512763"/>
              </a:xfrm>
              <a:custGeom>
                <a:avLst/>
                <a:gdLst>
                  <a:gd name="T0" fmla="*/ 1031 w 1051"/>
                  <a:gd name="T1" fmla="*/ 274 h 323"/>
                  <a:gd name="T2" fmla="*/ 1051 w 1051"/>
                  <a:gd name="T3" fmla="*/ 323 h 323"/>
                  <a:gd name="T4" fmla="*/ 9 w 1051"/>
                  <a:gd name="T5" fmla="*/ 48 h 323"/>
                  <a:gd name="T6" fmla="*/ 0 w 1051"/>
                  <a:gd name="T7" fmla="*/ 0 h 323"/>
                  <a:gd name="T8" fmla="*/ 1031 w 1051"/>
                  <a:gd name="T9" fmla="*/ 274 h 323"/>
                </a:gdLst>
                <a:ahLst/>
                <a:cxnLst>
                  <a:cxn ang="0">
                    <a:pos x="T0" y="T1"/>
                  </a:cxn>
                  <a:cxn ang="0">
                    <a:pos x="T2" y="T3"/>
                  </a:cxn>
                  <a:cxn ang="0">
                    <a:pos x="T4" y="T5"/>
                  </a:cxn>
                  <a:cxn ang="0">
                    <a:pos x="T6" y="T7"/>
                  </a:cxn>
                  <a:cxn ang="0">
                    <a:pos x="T8" y="T9"/>
                  </a:cxn>
                </a:cxnLst>
                <a:rect l="0" t="0" r="r" b="b"/>
                <a:pathLst>
                  <a:path w="1051" h="323">
                    <a:moveTo>
                      <a:pt x="1031" y="274"/>
                    </a:moveTo>
                    <a:lnTo>
                      <a:pt x="1051" y="323"/>
                    </a:lnTo>
                    <a:lnTo>
                      <a:pt x="9" y="48"/>
                    </a:lnTo>
                    <a:lnTo>
                      <a:pt x="0" y="0"/>
                    </a:lnTo>
                    <a:lnTo>
                      <a:pt x="1031" y="274"/>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80" name="i$ḻidê">
                <a:extLst>
                  <a:ext uri="{FF2B5EF4-FFF2-40B4-BE49-F238E27FC236}">
                    <a16:creationId xmlns:a16="http://schemas.microsoft.com/office/drawing/2014/main" id="{2BE2613C-E969-47F6-B8DB-67695C1AAB6B}"/>
                  </a:ext>
                </a:extLst>
              </p:cNvPr>
              <p:cNvSpPr/>
              <p:nvPr/>
            </p:nvSpPr>
            <p:spPr bwMode="auto">
              <a:xfrm>
                <a:off x="-4330694" y="7519176"/>
                <a:ext cx="1352551" cy="538163"/>
              </a:xfrm>
              <a:custGeom>
                <a:avLst/>
                <a:gdLst>
                  <a:gd name="T0" fmla="*/ 843 w 852"/>
                  <a:gd name="T1" fmla="*/ 0 h 339"/>
                  <a:gd name="T2" fmla="*/ 852 w 852"/>
                  <a:gd name="T3" fmla="*/ 46 h 339"/>
                  <a:gd name="T4" fmla="*/ 5 w 852"/>
                  <a:gd name="T5" fmla="*/ 339 h 339"/>
                  <a:gd name="T6" fmla="*/ 0 w 852"/>
                  <a:gd name="T7" fmla="*/ 293 h 339"/>
                  <a:gd name="T8" fmla="*/ 843 w 852"/>
                  <a:gd name="T9" fmla="*/ 0 h 339"/>
                </a:gdLst>
                <a:ahLst/>
                <a:cxnLst>
                  <a:cxn ang="0">
                    <a:pos x="T0" y="T1"/>
                  </a:cxn>
                  <a:cxn ang="0">
                    <a:pos x="T2" y="T3"/>
                  </a:cxn>
                  <a:cxn ang="0">
                    <a:pos x="T4" y="T5"/>
                  </a:cxn>
                  <a:cxn ang="0">
                    <a:pos x="T6" y="T7"/>
                  </a:cxn>
                  <a:cxn ang="0">
                    <a:pos x="T8" y="T9"/>
                  </a:cxn>
                </a:cxnLst>
                <a:rect l="0" t="0" r="r" b="b"/>
                <a:pathLst>
                  <a:path w="852" h="339">
                    <a:moveTo>
                      <a:pt x="843" y="0"/>
                    </a:moveTo>
                    <a:lnTo>
                      <a:pt x="852" y="46"/>
                    </a:lnTo>
                    <a:lnTo>
                      <a:pt x="5" y="339"/>
                    </a:lnTo>
                    <a:lnTo>
                      <a:pt x="0" y="293"/>
                    </a:lnTo>
                    <a:lnTo>
                      <a:pt x="843" y="0"/>
                    </a:ln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81" name="îṣ1ïḓe">
                <a:extLst>
                  <a:ext uri="{FF2B5EF4-FFF2-40B4-BE49-F238E27FC236}">
                    <a16:creationId xmlns:a16="http://schemas.microsoft.com/office/drawing/2014/main" id="{B68540E2-3B4A-44A0-A28B-74F4A9ABF4C8}"/>
                  </a:ext>
                </a:extLst>
              </p:cNvPr>
              <p:cNvSpPr/>
              <p:nvPr/>
            </p:nvSpPr>
            <p:spPr bwMode="auto">
              <a:xfrm>
                <a:off x="-6399208" y="7803339"/>
                <a:ext cx="1392238" cy="269875"/>
              </a:xfrm>
              <a:custGeom>
                <a:avLst/>
                <a:gdLst>
                  <a:gd name="T0" fmla="*/ 590 w 610"/>
                  <a:gd name="T1" fmla="*/ 77 h 118"/>
                  <a:gd name="T2" fmla="*/ 10 w 610"/>
                  <a:gd name="T3" fmla="*/ 0 h 118"/>
                  <a:gd name="T4" fmla="*/ 0 w 610"/>
                  <a:gd name="T5" fmla="*/ 33 h 118"/>
                  <a:gd name="T6" fmla="*/ 587 w 610"/>
                  <a:gd name="T7" fmla="*/ 112 h 118"/>
                  <a:gd name="T8" fmla="*/ 590 w 610"/>
                  <a:gd name="T9" fmla="*/ 77 h 118"/>
                </a:gdLst>
                <a:ahLst/>
                <a:cxnLst>
                  <a:cxn ang="0">
                    <a:pos x="T0" y="T1"/>
                  </a:cxn>
                  <a:cxn ang="0">
                    <a:pos x="T2" y="T3"/>
                  </a:cxn>
                  <a:cxn ang="0">
                    <a:pos x="T4" y="T5"/>
                  </a:cxn>
                  <a:cxn ang="0">
                    <a:pos x="T6" y="T7"/>
                  </a:cxn>
                  <a:cxn ang="0">
                    <a:pos x="T8" y="T9"/>
                  </a:cxn>
                </a:cxnLst>
                <a:rect l="0" t="0" r="r" b="b"/>
                <a:pathLst>
                  <a:path w="610" h="118">
                    <a:moveTo>
                      <a:pt x="590" y="77"/>
                    </a:moveTo>
                    <a:cubicBezTo>
                      <a:pt x="10" y="0"/>
                      <a:pt x="10" y="0"/>
                      <a:pt x="10" y="0"/>
                    </a:cubicBezTo>
                    <a:cubicBezTo>
                      <a:pt x="0" y="33"/>
                      <a:pt x="0" y="33"/>
                      <a:pt x="0" y="33"/>
                    </a:cubicBezTo>
                    <a:cubicBezTo>
                      <a:pt x="0" y="33"/>
                      <a:pt x="577" y="118"/>
                      <a:pt x="587" y="112"/>
                    </a:cubicBezTo>
                    <a:cubicBezTo>
                      <a:pt x="596" y="105"/>
                      <a:pt x="610" y="80"/>
                      <a:pt x="590" y="77"/>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82" name="îṡḷiḋè">
                <a:extLst>
                  <a:ext uri="{FF2B5EF4-FFF2-40B4-BE49-F238E27FC236}">
                    <a16:creationId xmlns:a16="http://schemas.microsoft.com/office/drawing/2014/main" id="{956B6309-4701-4A5C-AA6B-319C64D0960A}"/>
                  </a:ext>
                </a:extLst>
              </p:cNvPr>
              <p:cNvSpPr/>
              <p:nvPr/>
            </p:nvSpPr>
            <p:spPr bwMode="auto">
              <a:xfrm>
                <a:off x="-4703756" y="7061977"/>
                <a:ext cx="207963" cy="788989"/>
              </a:xfrm>
              <a:custGeom>
                <a:avLst/>
                <a:gdLst>
                  <a:gd name="T0" fmla="*/ 91 w 91"/>
                  <a:gd name="T1" fmla="*/ 7 h 345"/>
                  <a:gd name="T2" fmla="*/ 38 w 91"/>
                  <a:gd name="T3" fmla="*/ 0 h 345"/>
                  <a:gd name="T4" fmla="*/ 0 w 91"/>
                  <a:gd name="T5" fmla="*/ 340 h 345"/>
                  <a:gd name="T6" fmla="*/ 30 w 91"/>
                  <a:gd name="T7" fmla="*/ 341 h 345"/>
                  <a:gd name="T8" fmla="*/ 59 w 91"/>
                  <a:gd name="T9" fmla="*/ 345 h 345"/>
                  <a:gd name="T10" fmla="*/ 91 w 91"/>
                  <a:gd name="T11" fmla="*/ 7 h 345"/>
                </a:gdLst>
                <a:ahLst/>
                <a:cxnLst>
                  <a:cxn ang="0">
                    <a:pos x="T0" y="T1"/>
                  </a:cxn>
                  <a:cxn ang="0">
                    <a:pos x="T2" y="T3"/>
                  </a:cxn>
                  <a:cxn ang="0">
                    <a:pos x="T4" y="T5"/>
                  </a:cxn>
                  <a:cxn ang="0">
                    <a:pos x="T6" y="T7"/>
                  </a:cxn>
                  <a:cxn ang="0">
                    <a:pos x="T8" y="T9"/>
                  </a:cxn>
                  <a:cxn ang="0">
                    <a:pos x="T10" y="T11"/>
                  </a:cxn>
                </a:cxnLst>
                <a:rect l="0" t="0" r="r" b="b"/>
                <a:pathLst>
                  <a:path w="91" h="345">
                    <a:moveTo>
                      <a:pt x="91" y="7"/>
                    </a:moveTo>
                    <a:cubicBezTo>
                      <a:pt x="38" y="0"/>
                      <a:pt x="38" y="0"/>
                      <a:pt x="38" y="0"/>
                    </a:cubicBezTo>
                    <a:cubicBezTo>
                      <a:pt x="0" y="340"/>
                      <a:pt x="0" y="340"/>
                      <a:pt x="0" y="340"/>
                    </a:cubicBezTo>
                    <a:cubicBezTo>
                      <a:pt x="11" y="339"/>
                      <a:pt x="21" y="340"/>
                      <a:pt x="30" y="341"/>
                    </a:cubicBezTo>
                    <a:cubicBezTo>
                      <a:pt x="43" y="343"/>
                      <a:pt x="53" y="344"/>
                      <a:pt x="59" y="345"/>
                    </a:cubicBezTo>
                    <a:lnTo>
                      <a:pt x="91" y="7"/>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83" name="îṡ1ïḋê">
                <a:extLst>
                  <a:ext uri="{FF2B5EF4-FFF2-40B4-BE49-F238E27FC236}">
                    <a16:creationId xmlns:a16="http://schemas.microsoft.com/office/drawing/2014/main" id="{C89C9969-1ECE-44B9-8433-5773B122610F}"/>
                  </a:ext>
                </a:extLst>
              </p:cNvPr>
              <p:cNvSpPr/>
              <p:nvPr/>
            </p:nvSpPr>
            <p:spPr bwMode="auto">
              <a:xfrm>
                <a:off x="-6751632" y="8122427"/>
                <a:ext cx="1982788" cy="877889"/>
              </a:xfrm>
              <a:custGeom>
                <a:avLst/>
                <a:gdLst>
                  <a:gd name="T0" fmla="*/ 816 w 869"/>
                  <a:gd name="T1" fmla="*/ 0 h 384"/>
                  <a:gd name="T2" fmla="*/ 639 w 869"/>
                  <a:gd name="T3" fmla="*/ 174 h 384"/>
                  <a:gd name="T4" fmla="*/ 400 w 869"/>
                  <a:gd name="T5" fmla="*/ 275 h 384"/>
                  <a:gd name="T6" fmla="*/ 13 w 869"/>
                  <a:gd name="T7" fmla="*/ 345 h 384"/>
                  <a:gd name="T8" fmla="*/ 0 w 869"/>
                  <a:gd name="T9" fmla="*/ 384 h 384"/>
                  <a:gd name="T10" fmla="*/ 433 w 869"/>
                  <a:gd name="T11" fmla="*/ 312 h 384"/>
                  <a:gd name="T12" fmla="*/ 694 w 869"/>
                  <a:gd name="T13" fmla="*/ 202 h 384"/>
                  <a:gd name="T14" fmla="*/ 869 w 869"/>
                  <a:gd name="T15" fmla="*/ 33 h 384"/>
                  <a:gd name="T16" fmla="*/ 816 w 869"/>
                  <a:gd name="T1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9" h="384">
                    <a:moveTo>
                      <a:pt x="816" y="0"/>
                    </a:moveTo>
                    <a:cubicBezTo>
                      <a:pt x="787" y="48"/>
                      <a:pt x="736" y="113"/>
                      <a:pt x="639" y="174"/>
                    </a:cubicBezTo>
                    <a:cubicBezTo>
                      <a:pt x="579" y="210"/>
                      <a:pt x="501" y="246"/>
                      <a:pt x="400" y="275"/>
                    </a:cubicBezTo>
                    <a:cubicBezTo>
                      <a:pt x="297" y="305"/>
                      <a:pt x="170" y="329"/>
                      <a:pt x="13" y="345"/>
                    </a:cubicBezTo>
                    <a:cubicBezTo>
                      <a:pt x="8" y="358"/>
                      <a:pt x="4" y="371"/>
                      <a:pt x="0" y="384"/>
                    </a:cubicBezTo>
                    <a:cubicBezTo>
                      <a:pt x="176" y="369"/>
                      <a:pt x="319" y="344"/>
                      <a:pt x="433" y="312"/>
                    </a:cubicBezTo>
                    <a:cubicBezTo>
                      <a:pt x="544" y="280"/>
                      <a:pt x="629" y="241"/>
                      <a:pt x="694" y="202"/>
                    </a:cubicBezTo>
                    <a:cubicBezTo>
                      <a:pt x="786" y="143"/>
                      <a:pt x="838" y="82"/>
                      <a:pt x="869" y="33"/>
                    </a:cubicBezTo>
                    <a:cubicBezTo>
                      <a:pt x="849" y="25"/>
                      <a:pt x="829" y="13"/>
                      <a:pt x="816" y="0"/>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84" name="îSļîḍè">
                <a:extLst>
                  <a:ext uri="{FF2B5EF4-FFF2-40B4-BE49-F238E27FC236}">
                    <a16:creationId xmlns:a16="http://schemas.microsoft.com/office/drawing/2014/main" id="{61C22494-C030-4FAE-AA25-E0D3DD5DDB70}"/>
                  </a:ext>
                </a:extLst>
              </p:cNvPr>
              <p:cNvSpPr/>
              <p:nvPr/>
            </p:nvSpPr>
            <p:spPr bwMode="auto">
              <a:xfrm>
                <a:off x="-3044818" y="6968314"/>
                <a:ext cx="860426" cy="766763"/>
              </a:xfrm>
              <a:custGeom>
                <a:avLst/>
                <a:gdLst>
                  <a:gd name="T0" fmla="*/ 542 w 542"/>
                  <a:gd name="T1" fmla="*/ 483 h 483"/>
                  <a:gd name="T2" fmla="*/ 0 w 542"/>
                  <a:gd name="T3" fmla="*/ 0 h 483"/>
                  <a:gd name="T4" fmla="*/ 6 w 542"/>
                  <a:gd name="T5" fmla="*/ 64 h 483"/>
                  <a:gd name="T6" fmla="*/ 429 w 542"/>
                  <a:gd name="T7" fmla="*/ 452 h 483"/>
                  <a:gd name="T8" fmla="*/ 542 w 542"/>
                  <a:gd name="T9" fmla="*/ 483 h 483"/>
                </a:gdLst>
                <a:ahLst/>
                <a:cxnLst>
                  <a:cxn ang="0">
                    <a:pos x="T0" y="T1"/>
                  </a:cxn>
                  <a:cxn ang="0">
                    <a:pos x="T2" y="T3"/>
                  </a:cxn>
                  <a:cxn ang="0">
                    <a:pos x="T4" y="T5"/>
                  </a:cxn>
                  <a:cxn ang="0">
                    <a:pos x="T6" y="T7"/>
                  </a:cxn>
                  <a:cxn ang="0">
                    <a:pos x="T8" y="T9"/>
                  </a:cxn>
                </a:cxnLst>
                <a:rect l="0" t="0" r="r" b="b"/>
                <a:pathLst>
                  <a:path w="542" h="483">
                    <a:moveTo>
                      <a:pt x="542" y="483"/>
                    </a:moveTo>
                    <a:lnTo>
                      <a:pt x="0" y="0"/>
                    </a:lnTo>
                    <a:lnTo>
                      <a:pt x="6" y="64"/>
                    </a:lnTo>
                    <a:lnTo>
                      <a:pt x="429" y="452"/>
                    </a:lnTo>
                    <a:lnTo>
                      <a:pt x="542" y="483"/>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85" name="íšļiḍè">
                <a:extLst>
                  <a:ext uri="{FF2B5EF4-FFF2-40B4-BE49-F238E27FC236}">
                    <a16:creationId xmlns:a16="http://schemas.microsoft.com/office/drawing/2014/main" id="{71B54F27-2931-434A-92B6-8C6AAB55FCC7}"/>
                  </a:ext>
                </a:extLst>
              </p:cNvPr>
              <p:cNvSpPr/>
              <p:nvPr/>
            </p:nvSpPr>
            <p:spPr bwMode="auto">
              <a:xfrm>
                <a:off x="-3484556" y="6695265"/>
                <a:ext cx="449263" cy="374651"/>
              </a:xfrm>
              <a:custGeom>
                <a:avLst/>
                <a:gdLst>
                  <a:gd name="T0" fmla="*/ 50 w 283"/>
                  <a:gd name="T1" fmla="*/ 0 h 236"/>
                  <a:gd name="T2" fmla="*/ 277 w 283"/>
                  <a:gd name="T3" fmla="*/ 172 h 236"/>
                  <a:gd name="T4" fmla="*/ 283 w 283"/>
                  <a:gd name="T5" fmla="*/ 236 h 236"/>
                  <a:gd name="T6" fmla="*/ 0 w 283"/>
                  <a:gd name="T7" fmla="*/ 18 h 236"/>
                  <a:gd name="T8" fmla="*/ 50 w 283"/>
                  <a:gd name="T9" fmla="*/ 0 h 236"/>
                </a:gdLst>
                <a:ahLst/>
                <a:cxnLst>
                  <a:cxn ang="0">
                    <a:pos x="T0" y="T1"/>
                  </a:cxn>
                  <a:cxn ang="0">
                    <a:pos x="T2" y="T3"/>
                  </a:cxn>
                  <a:cxn ang="0">
                    <a:pos x="T4" y="T5"/>
                  </a:cxn>
                  <a:cxn ang="0">
                    <a:pos x="T6" y="T7"/>
                  </a:cxn>
                  <a:cxn ang="0">
                    <a:pos x="T8" y="T9"/>
                  </a:cxn>
                </a:cxnLst>
                <a:rect l="0" t="0" r="r" b="b"/>
                <a:pathLst>
                  <a:path w="283" h="236">
                    <a:moveTo>
                      <a:pt x="50" y="0"/>
                    </a:moveTo>
                    <a:lnTo>
                      <a:pt x="277" y="172"/>
                    </a:lnTo>
                    <a:lnTo>
                      <a:pt x="283" y="236"/>
                    </a:lnTo>
                    <a:lnTo>
                      <a:pt x="0" y="18"/>
                    </a:lnTo>
                    <a:lnTo>
                      <a:pt x="50" y="0"/>
                    </a:ln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86" name="íṡ1íḑê">
                <a:extLst>
                  <a:ext uri="{FF2B5EF4-FFF2-40B4-BE49-F238E27FC236}">
                    <a16:creationId xmlns:a16="http://schemas.microsoft.com/office/drawing/2014/main" id="{FCE7F6EE-BC3F-4786-AA81-7D479DACC435}"/>
                  </a:ext>
                </a:extLst>
              </p:cNvPr>
              <p:cNvSpPr/>
              <p:nvPr/>
            </p:nvSpPr>
            <p:spPr bwMode="auto">
              <a:xfrm>
                <a:off x="-3052756" y="6890527"/>
                <a:ext cx="1450975" cy="311150"/>
              </a:xfrm>
              <a:custGeom>
                <a:avLst/>
                <a:gdLst>
                  <a:gd name="T0" fmla="*/ 0 w 914"/>
                  <a:gd name="T1" fmla="*/ 0 h 196"/>
                  <a:gd name="T2" fmla="*/ 896 w 914"/>
                  <a:gd name="T3" fmla="*/ 147 h 196"/>
                  <a:gd name="T4" fmla="*/ 914 w 914"/>
                  <a:gd name="T5" fmla="*/ 196 h 196"/>
                  <a:gd name="T6" fmla="*/ 4 w 914"/>
                  <a:gd name="T7" fmla="*/ 48 h 196"/>
                  <a:gd name="T8" fmla="*/ 0 w 914"/>
                  <a:gd name="T9" fmla="*/ 0 h 196"/>
                </a:gdLst>
                <a:ahLst/>
                <a:cxnLst>
                  <a:cxn ang="0">
                    <a:pos x="T0" y="T1"/>
                  </a:cxn>
                  <a:cxn ang="0">
                    <a:pos x="T2" y="T3"/>
                  </a:cxn>
                  <a:cxn ang="0">
                    <a:pos x="T4" y="T5"/>
                  </a:cxn>
                  <a:cxn ang="0">
                    <a:pos x="T6" y="T7"/>
                  </a:cxn>
                  <a:cxn ang="0">
                    <a:pos x="T8" y="T9"/>
                  </a:cxn>
                </a:cxnLst>
                <a:rect l="0" t="0" r="r" b="b"/>
                <a:pathLst>
                  <a:path w="914" h="196">
                    <a:moveTo>
                      <a:pt x="0" y="0"/>
                    </a:moveTo>
                    <a:lnTo>
                      <a:pt x="896" y="147"/>
                    </a:lnTo>
                    <a:lnTo>
                      <a:pt x="914" y="196"/>
                    </a:lnTo>
                    <a:lnTo>
                      <a:pt x="4" y="48"/>
                    </a:lnTo>
                    <a:lnTo>
                      <a:pt x="0" y="0"/>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87" name="îṧļîḋe">
                <a:extLst>
                  <a:ext uri="{FF2B5EF4-FFF2-40B4-BE49-F238E27FC236}">
                    <a16:creationId xmlns:a16="http://schemas.microsoft.com/office/drawing/2014/main" id="{37135B0D-8C04-464C-AE07-2ED567EA01AD}"/>
                  </a:ext>
                </a:extLst>
              </p:cNvPr>
              <p:cNvSpPr/>
              <p:nvPr/>
            </p:nvSpPr>
            <p:spPr bwMode="auto">
              <a:xfrm>
                <a:off x="-4491032" y="6890527"/>
                <a:ext cx="1449388" cy="819151"/>
              </a:xfrm>
              <a:custGeom>
                <a:avLst/>
                <a:gdLst>
                  <a:gd name="T0" fmla="*/ 630 w 635"/>
                  <a:gd name="T1" fmla="*/ 0 h 358"/>
                  <a:gd name="T2" fmla="*/ 635 w 635"/>
                  <a:gd name="T3" fmla="*/ 34 h 358"/>
                  <a:gd name="T4" fmla="*/ 0 w 635"/>
                  <a:gd name="T5" fmla="*/ 358 h 358"/>
                  <a:gd name="T6" fmla="*/ 4 w 635"/>
                  <a:gd name="T7" fmla="*/ 319 h 358"/>
                  <a:gd name="T8" fmla="*/ 630 w 635"/>
                  <a:gd name="T9" fmla="*/ 0 h 358"/>
                </a:gdLst>
                <a:ahLst/>
                <a:cxnLst>
                  <a:cxn ang="0">
                    <a:pos x="T0" y="T1"/>
                  </a:cxn>
                  <a:cxn ang="0">
                    <a:pos x="T2" y="T3"/>
                  </a:cxn>
                  <a:cxn ang="0">
                    <a:pos x="T4" y="T5"/>
                  </a:cxn>
                  <a:cxn ang="0">
                    <a:pos x="T6" y="T7"/>
                  </a:cxn>
                  <a:cxn ang="0">
                    <a:pos x="T8" y="T9"/>
                  </a:cxn>
                </a:cxnLst>
                <a:rect l="0" t="0" r="r" b="b"/>
                <a:pathLst>
                  <a:path w="635" h="358">
                    <a:moveTo>
                      <a:pt x="630" y="0"/>
                    </a:moveTo>
                    <a:cubicBezTo>
                      <a:pt x="632" y="11"/>
                      <a:pt x="633" y="23"/>
                      <a:pt x="635" y="34"/>
                    </a:cubicBezTo>
                    <a:cubicBezTo>
                      <a:pt x="426" y="144"/>
                      <a:pt x="214" y="251"/>
                      <a:pt x="0" y="358"/>
                    </a:cubicBezTo>
                    <a:cubicBezTo>
                      <a:pt x="2" y="345"/>
                      <a:pt x="3" y="332"/>
                      <a:pt x="4" y="319"/>
                    </a:cubicBezTo>
                    <a:cubicBezTo>
                      <a:pt x="213" y="213"/>
                      <a:pt x="421" y="106"/>
                      <a:pt x="630" y="0"/>
                    </a:cubicBez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88" name="iśľíḋé">
                <a:extLst>
                  <a:ext uri="{FF2B5EF4-FFF2-40B4-BE49-F238E27FC236}">
                    <a16:creationId xmlns:a16="http://schemas.microsoft.com/office/drawing/2014/main" id="{D2146EBF-38D1-42D4-832D-42B260A51697}"/>
                  </a:ext>
                </a:extLst>
              </p:cNvPr>
              <p:cNvSpPr/>
              <p:nvPr/>
            </p:nvSpPr>
            <p:spPr bwMode="auto">
              <a:xfrm>
                <a:off x="-4557707" y="7622366"/>
                <a:ext cx="71438" cy="87313"/>
              </a:xfrm>
              <a:custGeom>
                <a:avLst/>
                <a:gdLst>
                  <a:gd name="T0" fmla="*/ 45 w 45"/>
                  <a:gd name="T1" fmla="*/ 3 h 55"/>
                  <a:gd name="T2" fmla="*/ 0 w 45"/>
                  <a:gd name="T3" fmla="*/ 0 h 55"/>
                  <a:gd name="T4" fmla="*/ 0 w 45"/>
                  <a:gd name="T5" fmla="*/ 55 h 55"/>
                  <a:gd name="T6" fmla="*/ 41 w 45"/>
                  <a:gd name="T7" fmla="*/ 55 h 55"/>
                  <a:gd name="T8" fmla="*/ 45 w 45"/>
                  <a:gd name="T9" fmla="*/ 3 h 55"/>
                </a:gdLst>
                <a:ahLst/>
                <a:cxnLst>
                  <a:cxn ang="0">
                    <a:pos x="T0" y="T1"/>
                  </a:cxn>
                  <a:cxn ang="0">
                    <a:pos x="T2" y="T3"/>
                  </a:cxn>
                  <a:cxn ang="0">
                    <a:pos x="T4" y="T5"/>
                  </a:cxn>
                  <a:cxn ang="0">
                    <a:pos x="T6" y="T7"/>
                  </a:cxn>
                  <a:cxn ang="0">
                    <a:pos x="T8" y="T9"/>
                  </a:cxn>
                </a:cxnLst>
                <a:rect l="0" t="0" r="r" b="b"/>
                <a:pathLst>
                  <a:path w="45" h="55">
                    <a:moveTo>
                      <a:pt x="45" y="3"/>
                    </a:moveTo>
                    <a:lnTo>
                      <a:pt x="0" y="0"/>
                    </a:lnTo>
                    <a:lnTo>
                      <a:pt x="0" y="55"/>
                    </a:lnTo>
                    <a:lnTo>
                      <a:pt x="41" y="55"/>
                    </a:lnTo>
                    <a:lnTo>
                      <a:pt x="45" y="3"/>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89" name="î$ḻïḍe">
                <a:extLst>
                  <a:ext uri="{FF2B5EF4-FFF2-40B4-BE49-F238E27FC236}">
                    <a16:creationId xmlns:a16="http://schemas.microsoft.com/office/drawing/2014/main" id="{01B13E9C-A46A-41C6-9130-FE861F004985}"/>
                  </a:ext>
                </a:extLst>
              </p:cNvPr>
              <p:cNvSpPr/>
              <p:nvPr/>
            </p:nvSpPr>
            <p:spPr bwMode="auto">
              <a:xfrm>
                <a:off x="-2720968" y="7965267"/>
                <a:ext cx="1651000" cy="817564"/>
              </a:xfrm>
              <a:custGeom>
                <a:avLst/>
                <a:gdLst>
                  <a:gd name="T0" fmla="*/ 723 w 723"/>
                  <a:gd name="T1" fmla="*/ 358 h 358"/>
                  <a:gd name="T2" fmla="*/ 337 w 723"/>
                  <a:gd name="T3" fmla="*/ 181 h 358"/>
                  <a:gd name="T4" fmla="*/ 0 w 723"/>
                  <a:gd name="T5" fmla="*/ 19 h 358"/>
                  <a:gd name="T6" fmla="*/ 30 w 723"/>
                  <a:gd name="T7" fmla="*/ 0 h 358"/>
                  <a:gd name="T8" fmla="*/ 340 w 723"/>
                  <a:gd name="T9" fmla="*/ 150 h 358"/>
                  <a:gd name="T10" fmla="*/ 711 w 723"/>
                  <a:gd name="T11" fmla="*/ 321 h 358"/>
                  <a:gd name="T12" fmla="*/ 723 w 723"/>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723" h="358">
                    <a:moveTo>
                      <a:pt x="723" y="358"/>
                    </a:moveTo>
                    <a:cubicBezTo>
                      <a:pt x="592" y="299"/>
                      <a:pt x="463" y="240"/>
                      <a:pt x="337" y="181"/>
                    </a:cubicBezTo>
                    <a:cubicBezTo>
                      <a:pt x="223" y="128"/>
                      <a:pt x="111" y="73"/>
                      <a:pt x="0" y="19"/>
                    </a:cubicBezTo>
                    <a:cubicBezTo>
                      <a:pt x="10" y="12"/>
                      <a:pt x="20" y="6"/>
                      <a:pt x="30" y="0"/>
                    </a:cubicBezTo>
                    <a:cubicBezTo>
                      <a:pt x="131" y="50"/>
                      <a:pt x="235" y="100"/>
                      <a:pt x="340" y="150"/>
                    </a:cubicBezTo>
                    <a:cubicBezTo>
                      <a:pt x="461" y="207"/>
                      <a:pt x="585" y="264"/>
                      <a:pt x="711" y="321"/>
                    </a:cubicBezTo>
                    <a:cubicBezTo>
                      <a:pt x="715" y="333"/>
                      <a:pt x="719" y="346"/>
                      <a:pt x="723" y="358"/>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90" name="iş1îḑê">
                <a:extLst>
                  <a:ext uri="{FF2B5EF4-FFF2-40B4-BE49-F238E27FC236}">
                    <a16:creationId xmlns:a16="http://schemas.microsoft.com/office/drawing/2014/main" id="{99DC7E82-2197-4C18-B55D-E45C1CEC7168}"/>
                  </a:ext>
                </a:extLst>
              </p:cNvPr>
              <p:cNvSpPr/>
              <p:nvPr/>
            </p:nvSpPr>
            <p:spPr bwMode="auto">
              <a:xfrm>
                <a:off x="-6751633" y="8922529"/>
                <a:ext cx="2139951" cy="242889"/>
              </a:xfrm>
              <a:custGeom>
                <a:avLst/>
                <a:gdLst>
                  <a:gd name="T0" fmla="*/ 0 w 938"/>
                  <a:gd name="T1" fmla="*/ 34 h 106"/>
                  <a:gd name="T2" fmla="*/ 7 w 938"/>
                  <a:gd name="T3" fmla="*/ 0 h 106"/>
                  <a:gd name="T4" fmla="*/ 938 w 938"/>
                  <a:gd name="T5" fmla="*/ 72 h 106"/>
                  <a:gd name="T6" fmla="*/ 935 w 938"/>
                  <a:gd name="T7" fmla="*/ 106 h 106"/>
                  <a:gd name="T8" fmla="*/ 0 w 938"/>
                  <a:gd name="T9" fmla="*/ 34 h 106"/>
                </a:gdLst>
                <a:ahLst/>
                <a:cxnLst>
                  <a:cxn ang="0">
                    <a:pos x="T0" y="T1"/>
                  </a:cxn>
                  <a:cxn ang="0">
                    <a:pos x="T2" y="T3"/>
                  </a:cxn>
                  <a:cxn ang="0">
                    <a:pos x="T4" y="T5"/>
                  </a:cxn>
                  <a:cxn ang="0">
                    <a:pos x="T6" y="T7"/>
                  </a:cxn>
                  <a:cxn ang="0">
                    <a:pos x="T8" y="T9"/>
                  </a:cxn>
                </a:cxnLst>
                <a:rect l="0" t="0" r="r" b="b"/>
                <a:pathLst>
                  <a:path w="938" h="106">
                    <a:moveTo>
                      <a:pt x="0" y="34"/>
                    </a:moveTo>
                    <a:cubicBezTo>
                      <a:pt x="2" y="23"/>
                      <a:pt x="4" y="11"/>
                      <a:pt x="7" y="0"/>
                    </a:cubicBezTo>
                    <a:cubicBezTo>
                      <a:pt x="35" y="2"/>
                      <a:pt x="909" y="70"/>
                      <a:pt x="938" y="72"/>
                    </a:cubicBezTo>
                    <a:cubicBezTo>
                      <a:pt x="937" y="84"/>
                      <a:pt x="936" y="95"/>
                      <a:pt x="935" y="106"/>
                    </a:cubicBezTo>
                    <a:cubicBezTo>
                      <a:pt x="905" y="104"/>
                      <a:pt x="30" y="36"/>
                      <a:pt x="0" y="34"/>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91" name="îṡḻíḑê">
                <a:extLst>
                  <a:ext uri="{FF2B5EF4-FFF2-40B4-BE49-F238E27FC236}">
                    <a16:creationId xmlns:a16="http://schemas.microsoft.com/office/drawing/2014/main" id="{F98AA475-2379-4120-B0CB-5E10C0E3CA15}"/>
                  </a:ext>
                </a:extLst>
              </p:cNvPr>
              <p:cNvSpPr/>
              <p:nvPr/>
            </p:nvSpPr>
            <p:spPr bwMode="auto">
              <a:xfrm>
                <a:off x="-2932108" y="7731903"/>
                <a:ext cx="852487" cy="504826"/>
              </a:xfrm>
              <a:custGeom>
                <a:avLst/>
                <a:gdLst>
                  <a:gd name="T0" fmla="*/ 341 w 374"/>
                  <a:gd name="T1" fmla="*/ 0 h 221"/>
                  <a:gd name="T2" fmla="*/ 239 w 374"/>
                  <a:gd name="T3" fmla="*/ 10 h 221"/>
                  <a:gd name="T4" fmla="*/ 111 w 374"/>
                  <a:gd name="T5" fmla="*/ 48 h 221"/>
                  <a:gd name="T6" fmla="*/ 0 w 374"/>
                  <a:gd name="T7" fmla="*/ 125 h 221"/>
                  <a:gd name="T8" fmla="*/ 10 w 374"/>
                  <a:gd name="T9" fmla="*/ 221 h 221"/>
                  <a:gd name="T10" fmla="*/ 159 w 374"/>
                  <a:gd name="T11" fmla="*/ 83 h 221"/>
                  <a:gd name="T12" fmla="*/ 279 w 374"/>
                  <a:gd name="T13" fmla="*/ 48 h 221"/>
                  <a:gd name="T14" fmla="*/ 374 w 374"/>
                  <a:gd name="T15" fmla="*/ 39 h 221"/>
                  <a:gd name="T16" fmla="*/ 341 w 374"/>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21">
                    <a:moveTo>
                      <a:pt x="341" y="0"/>
                    </a:moveTo>
                    <a:cubicBezTo>
                      <a:pt x="315" y="1"/>
                      <a:pt x="279" y="3"/>
                      <a:pt x="239" y="10"/>
                    </a:cubicBezTo>
                    <a:cubicBezTo>
                      <a:pt x="199" y="17"/>
                      <a:pt x="154" y="28"/>
                      <a:pt x="111" y="48"/>
                    </a:cubicBezTo>
                    <a:cubicBezTo>
                      <a:pt x="71" y="65"/>
                      <a:pt x="33" y="90"/>
                      <a:pt x="0" y="125"/>
                    </a:cubicBezTo>
                    <a:cubicBezTo>
                      <a:pt x="3" y="157"/>
                      <a:pt x="7" y="189"/>
                      <a:pt x="10" y="221"/>
                    </a:cubicBezTo>
                    <a:cubicBezTo>
                      <a:pt x="44" y="152"/>
                      <a:pt x="100" y="109"/>
                      <a:pt x="159" y="83"/>
                    </a:cubicBezTo>
                    <a:cubicBezTo>
                      <a:pt x="199" y="65"/>
                      <a:pt x="241" y="54"/>
                      <a:pt x="279" y="48"/>
                    </a:cubicBezTo>
                    <a:cubicBezTo>
                      <a:pt x="316" y="42"/>
                      <a:pt x="349" y="40"/>
                      <a:pt x="374" y="39"/>
                    </a:cubicBezTo>
                    <a:cubicBezTo>
                      <a:pt x="362" y="26"/>
                      <a:pt x="352" y="13"/>
                      <a:pt x="341" y="0"/>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grpSp>
        <p:grpSp>
          <p:nvGrpSpPr>
            <p:cNvPr id="392" name="组合 156">
              <a:extLst>
                <a:ext uri="{FF2B5EF4-FFF2-40B4-BE49-F238E27FC236}">
                  <a16:creationId xmlns:a16="http://schemas.microsoft.com/office/drawing/2014/main" id="{43708BF4-6872-4F5A-B716-C9C01F1F1197}"/>
                </a:ext>
              </a:extLst>
            </p:cNvPr>
            <p:cNvGrpSpPr/>
            <p:nvPr/>
          </p:nvGrpSpPr>
          <p:grpSpPr>
            <a:xfrm>
              <a:off x="9967081" y="4268392"/>
              <a:ext cx="698906" cy="1083335"/>
              <a:chOff x="2325903" y="1810073"/>
              <a:chExt cx="1041972" cy="1539844"/>
            </a:xfrm>
          </p:grpSpPr>
          <p:sp>
            <p:nvSpPr>
              <p:cNvPr id="393" name="íśḻíḋé">
                <a:extLst>
                  <a:ext uri="{FF2B5EF4-FFF2-40B4-BE49-F238E27FC236}">
                    <a16:creationId xmlns:a16="http://schemas.microsoft.com/office/drawing/2014/main" id="{AD66045E-4C54-4360-8D69-BC023116F13D}"/>
                  </a:ext>
                </a:extLst>
              </p:cNvPr>
              <p:cNvSpPr/>
              <p:nvPr/>
            </p:nvSpPr>
            <p:spPr bwMode="auto">
              <a:xfrm>
                <a:off x="2325903" y="1810073"/>
                <a:ext cx="1041972" cy="1539844"/>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60A8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394" name="í$ḻíḍe">
                <a:extLst>
                  <a:ext uri="{FF2B5EF4-FFF2-40B4-BE49-F238E27FC236}">
                    <a16:creationId xmlns:a16="http://schemas.microsoft.com/office/drawing/2014/main" id="{040EC6B9-9199-4574-8E4D-FE118C519256}"/>
                  </a:ext>
                </a:extLst>
              </p:cNvPr>
              <p:cNvSpPr/>
              <p:nvPr/>
            </p:nvSpPr>
            <p:spPr bwMode="auto">
              <a:xfrm>
                <a:off x="2464961" y="1946215"/>
                <a:ext cx="758502" cy="727027"/>
              </a:xfrm>
              <a:prstGeom prst="ellipse">
                <a:avLst/>
              </a:pr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anchor="ctr" anchorCtr="0" compatLnSpc="1">
                <a:prstTxWarp prst="textNoShape">
                  <a:avLst/>
                </a:prstTxWarp>
                <a:normAutofit fontScale="55000" lnSpcReduction="20000"/>
              </a:bodyPr>
              <a:lstStyle/>
              <a:p>
                <a:pPr algn="ctr"/>
                <a:r>
                  <a:rPr lang="zh-TW" altLang="en-US" sz="2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台南</a:t>
                </a:r>
                <a:endParaRPr lang="zh-CN" altLang="en-US"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grpSp>
          <p:nvGrpSpPr>
            <p:cNvPr id="395" name="组合 157">
              <a:extLst>
                <a:ext uri="{FF2B5EF4-FFF2-40B4-BE49-F238E27FC236}">
                  <a16:creationId xmlns:a16="http://schemas.microsoft.com/office/drawing/2014/main" id="{29087416-F49C-4CA2-B7BE-764B9A46E09D}"/>
                </a:ext>
              </a:extLst>
            </p:cNvPr>
            <p:cNvGrpSpPr/>
            <p:nvPr/>
          </p:nvGrpSpPr>
          <p:grpSpPr>
            <a:xfrm>
              <a:off x="8723634" y="5157765"/>
              <a:ext cx="605208" cy="894387"/>
              <a:chOff x="1171087" y="2994106"/>
              <a:chExt cx="605208" cy="894387"/>
            </a:xfrm>
          </p:grpSpPr>
          <p:sp>
            <p:nvSpPr>
              <p:cNvPr id="396" name="išļïḍè">
                <a:extLst>
                  <a:ext uri="{FF2B5EF4-FFF2-40B4-BE49-F238E27FC236}">
                    <a16:creationId xmlns:a16="http://schemas.microsoft.com/office/drawing/2014/main" id="{154D0B19-2702-40D2-AC4F-940EDB6C6C0E}"/>
                  </a:ext>
                </a:extLst>
              </p:cNvPr>
              <p:cNvSpPr/>
              <p:nvPr/>
            </p:nvSpPr>
            <p:spPr bwMode="auto">
              <a:xfrm>
                <a:off x="1171087" y="2994106"/>
                <a:ext cx="605208" cy="894387"/>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FF62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397" name="íṥ1iḋé">
                <a:extLst>
                  <a:ext uri="{FF2B5EF4-FFF2-40B4-BE49-F238E27FC236}">
                    <a16:creationId xmlns:a16="http://schemas.microsoft.com/office/drawing/2014/main" id="{0F59772B-8F0C-4B0D-B36D-941B428A9885}"/>
                  </a:ext>
                </a:extLst>
              </p:cNvPr>
              <p:cNvSpPr/>
              <p:nvPr/>
            </p:nvSpPr>
            <p:spPr bwMode="auto">
              <a:xfrm>
                <a:off x="1248302" y="3071711"/>
                <a:ext cx="447030" cy="428478"/>
              </a:xfrm>
              <a:prstGeom prst="ellipse">
                <a:avLst/>
              </a:pr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anchor="ctr" anchorCtr="0" compatLnSpc="1">
                <a:prstTxWarp prst="textNoShape">
                  <a:avLst/>
                </a:prstTxWarp>
                <a:normAutofit fontScale="47500" lnSpcReduction="20000"/>
              </a:bodyPr>
              <a:lstStyle/>
              <a:p>
                <a:pPr algn="ctr"/>
                <a:r>
                  <a:rPr lang="zh-TW" altLang="en-US" b="1" dirty="0" smtClean="0">
                    <a:solidFill>
                      <a:schemeClr val="tx1">
                        <a:lumMod val="85000"/>
                        <a:lumOff val="15000"/>
                      </a:schemeClr>
                    </a:solidFill>
                    <a:latin typeface="微軟正黑體" panose="020B0604030504040204" pitchFamily="34" charset="-120"/>
                    <a:ea typeface="微軟正黑體" panose="020B0604030504040204" pitchFamily="34" charset="-120"/>
                  </a:rPr>
                  <a:t>屏東</a:t>
                </a: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grpSp>
          <p:nvGrpSpPr>
            <p:cNvPr id="398" name="组合 160">
              <a:extLst>
                <a:ext uri="{FF2B5EF4-FFF2-40B4-BE49-F238E27FC236}">
                  <a16:creationId xmlns:a16="http://schemas.microsoft.com/office/drawing/2014/main" id="{2EE03842-AB7C-4EA4-A9F7-CC3A0B4A25E5}"/>
                </a:ext>
              </a:extLst>
            </p:cNvPr>
            <p:cNvGrpSpPr/>
            <p:nvPr/>
          </p:nvGrpSpPr>
          <p:grpSpPr>
            <a:xfrm>
              <a:off x="12744768" y="5173162"/>
              <a:ext cx="580406" cy="857734"/>
              <a:chOff x="5192221" y="3009503"/>
              <a:chExt cx="580406" cy="857734"/>
            </a:xfrm>
          </p:grpSpPr>
          <p:sp>
            <p:nvSpPr>
              <p:cNvPr id="399" name="íŝḻîde">
                <a:extLst>
                  <a:ext uri="{FF2B5EF4-FFF2-40B4-BE49-F238E27FC236}">
                    <a16:creationId xmlns:a16="http://schemas.microsoft.com/office/drawing/2014/main" id="{DDF055C0-1B21-4637-A87B-CF49AB704CA0}"/>
                  </a:ext>
                </a:extLst>
              </p:cNvPr>
              <p:cNvSpPr/>
              <p:nvPr/>
            </p:nvSpPr>
            <p:spPr bwMode="auto">
              <a:xfrm>
                <a:off x="5192221" y="3009503"/>
                <a:ext cx="580406" cy="857734"/>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004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00" name="ï$1íḑe">
                <a:extLst>
                  <a:ext uri="{FF2B5EF4-FFF2-40B4-BE49-F238E27FC236}">
                    <a16:creationId xmlns:a16="http://schemas.microsoft.com/office/drawing/2014/main" id="{D76DF6FE-F70D-49B2-A291-87338917C9DE}"/>
                  </a:ext>
                </a:extLst>
              </p:cNvPr>
              <p:cNvSpPr/>
              <p:nvPr/>
            </p:nvSpPr>
            <p:spPr bwMode="auto">
              <a:xfrm>
                <a:off x="5255766" y="3085445"/>
                <a:ext cx="448357" cy="429752"/>
              </a:xfrm>
              <a:prstGeom prst="ellipse">
                <a:avLst/>
              </a:pr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anchor="ctr" anchorCtr="0" compatLnSpc="1">
                <a:prstTxWarp prst="textNoShape">
                  <a:avLst/>
                </a:prstTxWarp>
                <a:normAutofit fontScale="47500" lnSpcReduction="20000"/>
              </a:bodyPr>
              <a:lstStyle/>
              <a:p>
                <a:pPr algn="ctr"/>
                <a:r>
                  <a:rPr lang="zh-TW" altLang="en-US" b="1" dirty="0" smtClean="0">
                    <a:solidFill>
                      <a:schemeClr val="tx1">
                        <a:lumMod val="85000"/>
                        <a:lumOff val="15000"/>
                      </a:schemeClr>
                    </a:solidFill>
                    <a:latin typeface="微軟正黑體" panose="020B0604030504040204" pitchFamily="34" charset="-120"/>
                    <a:ea typeface="微軟正黑體" panose="020B0604030504040204" pitchFamily="34" charset="-120"/>
                  </a:rPr>
                  <a:t>左營</a:t>
                </a: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grpSp>
          <p:nvGrpSpPr>
            <p:cNvPr id="401" name="组合 158">
              <a:extLst>
                <a:ext uri="{FF2B5EF4-FFF2-40B4-BE49-F238E27FC236}">
                  <a16:creationId xmlns:a16="http://schemas.microsoft.com/office/drawing/2014/main" id="{5563E2A7-F01E-4426-8CC7-4D1C0402BF3B}"/>
                </a:ext>
              </a:extLst>
            </p:cNvPr>
            <p:cNvGrpSpPr/>
            <p:nvPr/>
          </p:nvGrpSpPr>
          <p:grpSpPr>
            <a:xfrm>
              <a:off x="12443057" y="3988970"/>
              <a:ext cx="645376" cy="922107"/>
              <a:chOff x="4890510" y="1825311"/>
              <a:chExt cx="645376" cy="922107"/>
            </a:xfrm>
          </p:grpSpPr>
          <p:sp>
            <p:nvSpPr>
              <p:cNvPr id="402" name="ïṩḻíḑe">
                <a:extLst>
                  <a:ext uri="{FF2B5EF4-FFF2-40B4-BE49-F238E27FC236}">
                    <a16:creationId xmlns:a16="http://schemas.microsoft.com/office/drawing/2014/main" id="{1D46F8FE-A61F-4AFB-8A9B-E0FAB3E2BDB1}"/>
                  </a:ext>
                </a:extLst>
              </p:cNvPr>
              <p:cNvSpPr/>
              <p:nvPr/>
            </p:nvSpPr>
            <p:spPr bwMode="auto">
              <a:xfrm>
                <a:off x="4898905" y="1825311"/>
                <a:ext cx="623967" cy="922107"/>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03" name="iṧľïḍê">
                <a:extLst>
                  <a:ext uri="{FF2B5EF4-FFF2-40B4-BE49-F238E27FC236}">
                    <a16:creationId xmlns:a16="http://schemas.microsoft.com/office/drawing/2014/main" id="{65A341C2-6718-49F6-A373-E34769D8BF2D}"/>
                  </a:ext>
                </a:extLst>
              </p:cNvPr>
              <p:cNvSpPr/>
              <p:nvPr/>
            </p:nvSpPr>
            <p:spPr bwMode="auto">
              <a:xfrm>
                <a:off x="4962124" y="1910039"/>
                <a:ext cx="495116" cy="474571"/>
              </a:xfrm>
              <a:prstGeom prst="ellipse">
                <a:avLst/>
              </a:pr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anchor="ctr" anchorCtr="0" compatLnSpc="1">
                <a:prstTxWarp prst="textNoShape">
                  <a:avLst/>
                </a:prstTxWarp>
                <a:normAutofit fontScale="55000" lnSpcReduction="20000"/>
              </a:bodyPr>
              <a:lstStyle/>
              <a:p>
                <a:pPr algn="ctr"/>
                <a:r>
                  <a:rPr lang="zh-TW" altLang="en-US" b="1" dirty="0" smtClean="0">
                    <a:solidFill>
                      <a:schemeClr val="tx1">
                        <a:lumMod val="85000"/>
                        <a:lumOff val="15000"/>
                      </a:schemeClr>
                    </a:solidFill>
                    <a:latin typeface="微軟正黑體" panose="020B0604030504040204" pitchFamily="34" charset="-120"/>
                    <a:ea typeface="微軟正黑體" panose="020B0604030504040204" pitchFamily="34" charset="-120"/>
                  </a:rPr>
                  <a:t>彌陀</a:t>
                </a: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04" name="íṣliḋê">
                <a:extLst>
                  <a:ext uri="{FF2B5EF4-FFF2-40B4-BE49-F238E27FC236}">
                    <a16:creationId xmlns:a16="http://schemas.microsoft.com/office/drawing/2014/main" id="{646D018A-4859-4C70-9D0B-0AD745C0E1FD}"/>
                  </a:ext>
                </a:extLst>
              </p:cNvPr>
              <p:cNvSpPr/>
              <p:nvPr/>
            </p:nvSpPr>
            <p:spPr bwMode="auto">
              <a:xfrm>
                <a:off x="4890510" y="1982240"/>
                <a:ext cx="645376" cy="3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b="1">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grpSp>
          <p:nvGrpSpPr>
            <p:cNvPr id="405" name="组合 159">
              <a:extLst>
                <a:ext uri="{FF2B5EF4-FFF2-40B4-BE49-F238E27FC236}">
                  <a16:creationId xmlns:a16="http://schemas.microsoft.com/office/drawing/2014/main" id="{53D05663-A441-407E-99E6-61587872E856}"/>
                </a:ext>
              </a:extLst>
            </p:cNvPr>
            <p:cNvGrpSpPr/>
            <p:nvPr/>
          </p:nvGrpSpPr>
          <p:grpSpPr>
            <a:xfrm>
              <a:off x="11223435" y="4736081"/>
              <a:ext cx="768425" cy="1135591"/>
              <a:chOff x="3670888" y="2572422"/>
              <a:chExt cx="768425" cy="1135591"/>
            </a:xfrm>
          </p:grpSpPr>
          <p:grpSp>
            <p:nvGrpSpPr>
              <p:cNvPr id="406" name="ïṩļîďê">
                <a:extLst>
                  <a:ext uri="{FF2B5EF4-FFF2-40B4-BE49-F238E27FC236}">
                    <a16:creationId xmlns:a16="http://schemas.microsoft.com/office/drawing/2014/main" id="{47D336DC-6DBC-4FDF-8A57-C6D73BDC7F2A}"/>
                  </a:ext>
                </a:extLst>
              </p:cNvPr>
              <p:cNvGrpSpPr/>
              <p:nvPr/>
            </p:nvGrpSpPr>
            <p:grpSpPr>
              <a:xfrm>
                <a:off x="3670888" y="2572422"/>
                <a:ext cx="768425" cy="1135591"/>
                <a:chOff x="6097588" y="6708776"/>
                <a:chExt cx="512763" cy="790575"/>
              </a:xfrm>
            </p:grpSpPr>
            <p:sp>
              <p:nvSpPr>
                <p:cNvPr id="408" name="îS1îďê">
                  <a:extLst>
                    <a:ext uri="{FF2B5EF4-FFF2-40B4-BE49-F238E27FC236}">
                      <a16:creationId xmlns:a16="http://schemas.microsoft.com/office/drawing/2014/main" id="{217D80AF-927F-4059-B1A1-FBF088EE35F0}"/>
                    </a:ext>
                  </a:extLst>
                </p:cNvPr>
                <p:cNvSpPr/>
                <p:nvPr/>
              </p:nvSpPr>
              <p:spPr bwMode="auto">
                <a:xfrm>
                  <a:off x="6097588" y="6708776"/>
                  <a:ext cx="512763" cy="790575"/>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FFC7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09" name="iṣḷîḋê">
                  <a:extLst>
                    <a:ext uri="{FF2B5EF4-FFF2-40B4-BE49-F238E27FC236}">
                      <a16:creationId xmlns:a16="http://schemas.microsoft.com/office/drawing/2014/main" id="{C73D766B-C2E1-45B4-9EA8-271AF0D0F60C}"/>
                    </a:ext>
                  </a:extLst>
                </p:cNvPr>
                <p:cNvSpPr/>
                <p:nvPr/>
              </p:nvSpPr>
              <p:spPr bwMode="auto">
                <a:xfrm>
                  <a:off x="6195710" y="6815130"/>
                  <a:ext cx="303213" cy="303213"/>
                </a:xfrm>
                <a:prstGeom prst="ellipse">
                  <a:avLst/>
                </a:pr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anchor="ctr" anchorCtr="0" compatLnSpc="1">
                  <a:prstTxWarp prst="textNoShape">
                    <a:avLst/>
                  </a:prstTxWarp>
                  <a:normAutofit fontScale="47500" lnSpcReduction="20000"/>
                </a:bodyPr>
                <a:lstStyle/>
                <a:p>
                  <a:pPr algn="ctr"/>
                  <a:r>
                    <a:rPr lang="zh-TW" altLang="en-US" b="1" dirty="0" smtClean="0">
                      <a:solidFill>
                        <a:schemeClr val="tx1">
                          <a:lumMod val="85000"/>
                          <a:lumOff val="15000"/>
                        </a:schemeClr>
                      </a:solidFill>
                      <a:latin typeface="微軟正黑體" panose="020B0604030504040204" pitchFamily="34" charset="-120"/>
                      <a:ea typeface="微軟正黑體" panose="020B0604030504040204" pitchFamily="34" charset="-120"/>
                    </a:rPr>
                    <a:t>路竹</a:t>
                  </a: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
            <p:nvSpPr>
              <p:cNvPr id="407" name="íṡļîdê">
                <a:extLst>
                  <a:ext uri="{FF2B5EF4-FFF2-40B4-BE49-F238E27FC236}">
                    <a16:creationId xmlns:a16="http://schemas.microsoft.com/office/drawing/2014/main" id="{EAC96E9F-320E-4D15-85A2-5C88CCD25276}"/>
                  </a:ext>
                </a:extLst>
              </p:cNvPr>
              <p:cNvSpPr/>
              <p:nvPr/>
            </p:nvSpPr>
            <p:spPr bwMode="auto">
              <a:xfrm>
                <a:off x="3778344" y="2759506"/>
                <a:ext cx="645376" cy="3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b="1">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grpSp>
      <p:pic>
        <p:nvPicPr>
          <p:cNvPr id="413" name="圖片 412"/>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sp>
        <p:nvSpPr>
          <p:cNvPr id="188" name="MH_SubTitle_3">
            <a:extLst>
              <a:ext uri="{FF2B5EF4-FFF2-40B4-BE49-F238E27FC236}">
                <a16:creationId xmlns:a16="http://schemas.microsoft.com/office/drawing/2014/main" id="{3C2C803C-16DF-462A-8A77-040E8C42888F}"/>
              </a:ext>
            </a:extLst>
          </p:cNvPr>
          <p:cNvSpPr/>
          <p:nvPr>
            <p:custDataLst>
              <p:tags r:id="rId13"/>
            </p:custDataLst>
          </p:nvPr>
        </p:nvSpPr>
        <p:spPr>
          <a:xfrm>
            <a:off x="6016321" y="3235045"/>
            <a:ext cx="3537295" cy="774278"/>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C00000"/>
          </a:solidFill>
          <a:ln w="25400" cap="flat" cmpd="sng" algn="ctr">
            <a:noFill/>
            <a:prstDash val="solid"/>
          </a:ln>
          <a:effectLst/>
        </p:spPr>
        <p:txBody>
          <a:bodyPr lIns="0" tIns="0" rIns="0" bIns="0" anchor="ctr">
            <a:noAutofit/>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持股信託</a:t>
            </a:r>
            <a:endParaRPr lang="en-US" altLang="zh-TW" sz="2800" b="1" dirty="0" smtClean="0">
              <a:solidFill>
                <a:schemeClr val="bg1"/>
              </a:solidFill>
              <a:latin typeface="微軟正黑體" panose="020B0604030504040204" pitchFamily="34" charset="-120"/>
              <a:ea typeface="微軟正黑體" panose="020B0604030504040204" pitchFamily="34" charset="-120"/>
              <a:sym typeface="Arial" panose="020B0604020202020204" pitchFamily="34" charset="0"/>
            </a:endParaRPr>
          </a:p>
          <a:p>
            <a:pPr algn="ctr"/>
            <a:r>
              <a:rPr lang="zh-TW" altLang="en-US" sz="2000" b="1" dirty="0" smtClean="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獎勵金：月提</a:t>
            </a:r>
            <a:r>
              <a:rPr lang="zh-TW" altLang="en-US" sz="2000"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存總金額之</a:t>
            </a:r>
            <a:r>
              <a:rPr lang="en-US" altLang="zh-TW" sz="2000"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20</a:t>
            </a:r>
            <a:r>
              <a:rPr lang="en-US" altLang="zh-TW" sz="2000" b="1" dirty="0" smtClean="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a:t>
            </a:r>
            <a:endParaRPr lang="zh-TW" altLang="en-US" sz="2000"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189" name="MH_Other_3">
            <a:extLst>
              <a:ext uri="{FF2B5EF4-FFF2-40B4-BE49-F238E27FC236}">
                <a16:creationId xmlns:a16="http://schemas.microsoft.com/office/drawing/2014/main" id="{6966D584-9AFC-4B48-B88A-51C33830F081}"/>
              </a:ext>
            </a:extLst>
          </p:cNvPr>
          <p:cNvSpPr/>
          <p:nvPr>
            <p:custDataLst>
              <p:tags r:id="rId14"/>
            </p:custDataLst>
          </p:nvPr>
        </p:nvSpPr>
        <p:spPr>
          <a:xfrm>
            <a:off x="5406741" y="3235045"/>
            <a:ext cx="695007" cy="774278"/>
          </a:xfrm>
          <a:prstGeom prst="ellipse">
            <a:avLst/>
          </a:prstGeom>
          <a:solidFill>
            <a:srgbClr val="FFFFFF"/>
          </a:solidFill>
          <a:ln w="57150" cap="flat" cmpd="sng" algn="ctr">
            <a:solidFill>
              <a:srgbClr val="C00000"/>
            </a:solidFill>
            <a:prstDash val="solid"/>
          </a:ln>
          <a:effectLst/>
        </p:spPr>
        <p:txBody>
          <a:bodyPr lIns="0" tIns="0" rIns="0" bIns="0" anchor="ctr"/>
          <a:lstStyle/>
          <a:p>
            <a:pPr algn="ctr">
              <a:defRPr/>
            </a:pPr>
            <a:r>
              <a:rPr lang="en-US" altLang="zh-CN" sz="3200" kern="0" dirty="0" smtClean="0">
                <a:solidFill>
                  <a:srgbClr val="C00000"/>
                </a:solidFill>
                <a:latin typeface="微軟正黑體" panose="020B0604030504040204" pitchFamily="34" charset="-120"/>
                <a:ea typeface="微軟正黑體" panose="020B0604030504040204" pitchFamily="34" charset="-120"/>
                <a:sym typeface="Arial" panose="020B0604020202020204" pitchFamily="34" charset="0"/>
              </a:rPr>
              <a:t>7</a:t>
            </a:r>
            <a:endParaRPr lang="en-US" altLang="zh-CN" sz="3200" kern="0" dirty="0">
              <a:solidFill>
                <a:srgbClr val="C00000"/>
              </a:solidFill>
              <a:latin typeface="微軟正黑體" panose="020B0604030504040204" pitchFamily="34" charset="-120"/>
              <a:ea typeface="微軟正黑體" panose="020B0604030504040204" pitchFamily="34" charset="-120"/>
              <a:sym typeface="Arial" panose="020B0604020202020204" pitchFamily="34" charset="0"/>
            </a:endParaRPr>
          </a:p>
        </p:txBody>
      </p:sp>
    </p:spTree>
    <p:extLst>
      <p:ext uri="{BB962C8B-B14F-4D97-AF65-F5344CB8AC3E}">
        <p14:creationId xmlns:p14="http://schemas.microsoft.com/office/powerpoint/2010/main" val="350505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69"/>
                                        </p:tgtEl>
                                        <p:attrNameLst>
                                          <p:attrName>style.visibility</p:attrName>
                                        </p:attrNameLst>
                                      </p:cBhvr>
                                      <p:to>
                                        <p:strVal val="visible"/>
                                      </p:to>
                                    </p:set>
                                    <p:animEffect transition="in" filter="fade">
                                      <p:cBhvr>
                                        <p:cTn id="13" dur="750"/>
                                        <p:tgtEl>
                                          <p:spTgt spid="69"/>
                                        </p:tgtEl>
                                      </p:cBhvr>
                                    </p:animEffect>
                                    <p:anim calcmode="lin" valueType="num">
                                      <p:cBhvr>
                                        <p:cTn id="14" dur="750" fill="hold"/>
                                        <p:tgtEl>
                                          <p:spTgt spid="69"/>
                                        </p:tgtEl>
                                        <p:attrNameLst>
                                          <p:attrName>ppt_x</p:attrName>
                                        </p:attrNameLst>
                                      </p:cBhvr>
                                      <p:tavLst>
                                        <p:tav tm="0">
                                          <p:val>
                                            <p:strVal val="#ppt_x"/>
                                          </p:val>
                                        </p:tav>
                                        <p:tav tm="100000">
                                          <p:val>
                                            <p:strVal val="#ppt_x"/>
                                          </p:val>
                                        </p:tav>
                                      </p:tavLst>
                                    </p:anim>
                                    <p:anim calcmode="lin" valueType="num">
                                      <p:cBhvr>
                                        <p:cTn id="15" dur="75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6741564" y="516877"/>
            <a:ext cx="769168" cy="769168"/>
            <a:chOff x="8044280" y="1479550"/>
            <a:chExt cx="769168" cy="769168"/>
          </a:xfrm>
        </p:grpSpPr>
        <p:sp>
          <p:nvSpPr>
            <p:cNvPr id="3" name="타원 12"/>
            <p:cNvSpPr/>
            <p:nvPr/>
          </p:nvSpPr>
          <p:spPr>
            <a:xfrm>
              <a:off x="8044280" y="1479550"/>
              <a:ext cx="769168" cy="769168"/>
            </a:xfrm>
            <a:prstGeom prst="ellipse">
              <a:avLst/>
            </a:prstGeom>
            <a:noFill/>
            <a:ln w="25400">
              <a:gradFill>
                <a:gsLst>
                  <a:gs pos="0">
                    <a:srgbClr val="54D0CA"/>
                  </a:gs>
                  <a:gs pos="100000">
                    <a:srgbClr val="2A9995"/>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4" name="圖片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195581" y="1630746"/>
              <a:ext cx="466775" cy="466775"/>
            </a:xfrm>
            <a:prstGeom prst="rect">
              <a:avLst/>
            </a:prstGeom>
          </p:spPr>
        </p:pic>
      </p:grpSp>
      <p:sp>
        <p:nvSpPr>
          <p:cNvPr id="5" name="矩形 4"/>
          <p:cNvSpPr/>
          <p:nvPr/>
        </p:nvSpPr>
        <p:spPr>
          <a:xfrm>
            <a:off x="7687833" y="550809"/>
            <a:ext cx="3465440" cy="646331"/>
          </a:xfrm>
          <a:prstGeom prst="rect">
            <a:avLst/>
          </a:prstGeom>
          <a:noFill/>
          <a:ln>
            <a:noFill/>
          </a:ln>
        </p:spPr>
        <p:txBody>
          <a:bodyPr wrap="square" rtlCol="0">
            <a:spAutoFit/>
          </a:bodyPr>
          <a:lstStyle/>
          <a:p>
            <a:pPr algn="ctr" defTabSz="685800"/>
            <a:r>
              <a:rPr lang="zh-TW" altLang="en-US" sz="3600" b="1" dirty="0">
                <a:solidFill>
                  <a:srgbClr val="FFC000"/>
                </a:solidFill>
                <a:latin typeface="微软雅黑" panose="020B0503020204020204" pitchFamily="34" charset="-122"/>
                <a:ea typeface="微软雅黑" panose="020B0503020204020204" pitchFamily="34" charset="-122"/>
              </a:rPr>
              <a:t>優於法規之假別</a:t>
            </a:r>
          </a:p>
        </p:txBody>
      </p:sp>
      <p:sp>
        <p:nvSpPr>
          <p:cNvPr id="7" name="Rectangle 60">
            <a:extLst>
              <a:ext uri="{FF2B5EF4-FFF2-40B4-BE49-F238E27FC236}">
                <a16:creationId xmlns:a16="http://schemas.microsoft.com/office/drawing/2014/main" id="{260F7385-FC9A-4052-9879-F1AD172E9559}"/>
              </a:ext>
            </a:extLst>
          </p:cNvPr>
          <p:cNvSpPr/>
          <p:nvPr/>
        </p:nvSpPr>
        <p:spPr>
          <a:xfrm>
            <a:off x="7230878" y="1570969"/>
            <a:ext cx="4562475" cy="1034450"/>
          </a:xfrm>
          <a:prstGeom prst="rect">
            <a:avLst/>
          </a:prstGeom>
        </p:spPr>
        <p:txBody>
          <a:bodyPr wrap="square">
            <a:spAutoFit/>
          </a:bodyPr>
          <a:lstStyle/>
          <a:p>
            <a:pPr>
              <a:lnSpc>
                <a:spcPct val="114000"/>
              </a:lnSpc>
              <a:defRPr/>
            </a:pP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新進人員特別假，服務滿</a:t>
            </a:r>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3</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個月即給予</a:t>
            </a:r>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1</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日特</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休</a:t>
            </a:r>
            <a:endParaRPr lang="en-US" altLang="zh-TW" sz="2800" dirty="0">
              <a:solidFill>
                <a:schemeClr val="bg1">
                  <a:lumMod val="50000"/>
                </a:schemeClr>
              </a:solidFill>
              <a:latin typeface="微軟正黑體" panose="020B0604030504040204" pitchFamily="34" charset="-120"/>
              <a:ea typeface="微軟正黑體" panose="020B0604030504040204" pitchFamily="34" charset="-120"/>
              <a:cs typeface="Tahoma" pitchFamily="34" charset="0"/>
            </a:endParaRPr>
          </a:p>
        </p:txBody>
      </p:sp>
      <p:sp>
        <p:nvSpPr>
          <p:cNvPr id="9" name="Rectangle 60">
            <a:extLst>
              <a:ext uri="{FF2B5EF4-FFF2-40B4-BE49-F238E27FC236}">
                <a16:creationId xmlns:a16="http://schemas.microsoft.com/office/drawing/2014/main" id="{DA0712C2-91A9-4081-8167-329577561F58}"/>
              </a:ext>
            </a:extLst>
          </p:cNvPr>
          <p:cNvSpPr/>
          <p:nvPr/>
        </p:nvSpPr>
        <p:spPr>
          <a:xfrm>
            <a:off x="7245340" y="3427154"/>
            <a:ext cx="4562475" cy="609398"/>
          </a:xfrm>
          <a:prstGeom prst="rect">
            <a:avLst/>
          </a:prstGeom>
        </p:spPr>
        <p:txBody>
          <a:bodyPr wrap="square">
            <a:spAutoFit/>
          </a:bodyPr>
          <a:lstStyle/>
          <a:p>
            <a:pPr>
              <a:lnSpc>
                <a:spcPct val="120000"/>
              </a:lnSpc>
            </a:pP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產檢</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假</a:t>
            </a:r>
            <a:r>
              <a:rPr lang="en-US" altLang="zh-TW"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8</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日</a:t>
            </a:r>
            <a:endParaRPr lang="en-US" altLang="zh-CN" sz="10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10" name="Straight Connector 14">
            <a:extLst>
              <a:ext uri="{FF2B5EF4-FFF2-40B4-BE49-F238E27FC236}">
                <a16:creationId xmlns:a16="http://schemas.microsoft.com/office/drawing/2014/main" id="{32E73A24-30DC-433E-9A03-0D03A9E76815}"/>
              </a:ext>
            </a:extLst>
          </p:cNvPr>
          <p:cNvCxnSpPr/>
          <p:nvPr/>
        </p:nvCxnSpPr>
        <p:spPr>
          <a:xfrm>
            <a:off x="6873815" y="2593094"/>
            <a:ext cx="4854275"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208">
            <a:extLst>
              <a:ext uri="{FF2B5EF4-FFF2-40B4-BE49-F238E27FC236}">
                <a16:creationId xmlns:a16="http://schemas.microsoft.com/office/drawing/2014/main" id="{3578101C-CCC5-41EA-AE42-0FDDEF398E5C}"/>
              </a:ext>
            </a:extLst>
          </p:cNvPr>
          <p:cNvCxnSpPr/>
          <p:nvPr/>
        </p:nvCxnSpPr>
        <p:spPr>
          <a:xfrm>
            <a:off x="6873815" y="3296794"/>
            <a:ext cx="4854275" cy="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209">
            <a:extLst>
              <a:ext uri="{FF2B5EF4-FFF2-40B4-BE49-F238E27FC236}">
                <a16:creationId xmlns:a16="http://schemas.microsoft.com/office/drawing/2014/main" id="{A0339147-3C79-4357-B378-C474DE66C8E0}"/>
              </a:ext>
            </a:extLst>
          </p:cNvPr>
          <p:cNvCxnSpPr/>
          <p:nvPr/>
        </p:nvCxnSpPr>
        <p:spPr>
          <a:xfrm>
            <a:off x="6896823" y="4068177"/>
            <a:ext cx="4854275" cy="0"/>
          </a:xfrm>
          <a:prstGeom prst="line">
            <a:avLst/>
          </a:prstGeom>
          <a:ln/>
        </p:spPr>
        <p:style>
          <a:lnRef idx="1">
            <a:schemeClr val="dk1"/>
          </a:lnRef>
          <a:fillRef idx="0">
            <a:schemeClr val="dk1"/>
          </a:fillRef>
          <a:effectRef idx="0">
            <a:schemeClr val="dk1"/>
          </a:effectRef>
          <a:fontRef idx="minor">
            <a:schemeClr val="tx1"/>
          </a:fontRef>
        </p:style>
      </p:cxnSp>
      <p:grpSp>
        <p:nvGrpSpPr>
          <p:cNvPr id="13" name="组合 161">
            <a:extLst>
              <a:ext uri="{FF2B5EF4-FFF2-40B4-BE49-F238E27FC236}">
                <a16:creationId xmlns:a16="http://schemas.microsoft.com/office/drawing/2014/main" id="{CB06B95E-972C-4748-BE95-221F6F706A4C}"/>
              </a:ext>
            </a:extLst>
          </p:cNvPr>
          <p:cNvGrpSpPr/>
          <p:nvPr/>
        </p:nvGrpSpPr>
        <p:grpSpPr>
          <a:xfrm>
            <a:off x="6873817" y="1670443"/>
            <a:ext cx="291802" cy="263652"/>
            <a:chOff x="6688138" y="2226472"/>
            <a:chExt cx="264279" cy="263652"/>
          </a:xfrm>
        </p:grpSpPr>
        <p:sp>
          <p:nvSpPr>
            <p:cNvPr id="20" name="Freeform 645">
              <a:extLst>
                <a:ext uri="{FF2B5EF4-FFF2-40B4-BE49-F238E27FC236}">
                  <a16:creationId xmlns:a16="http://schemas.microsoft.com/office/drawing/2014/main" id="{8A4C7FF3-A639-42C4-BA1F-916CDFC756D3}"/>
                </a:ext>
              </a:extLst>
            </p:cNvPr>
            <p:cNvSpPr>
              <a:spLocks/>
            </p:cNvSpPr>
            <p:nvPr/>
          </p:nvSpPr>
          <p:spPr bwMode="auto">
            <a:xfrm>
              <a:off x="6688138" y="2226472"/>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626C"/>
            </a:solidFill>
            <a:ln w="9525">
              <a:noFill/>
              <a:round/>
              <a:headEnd/>
              <a:tailEnd/>
            </a:ln>
          </p:spPr>
          <p:txBody>
            <a:bodyPr vert="horz" wrap="square" lIns="91440" tIns="45720" rIns="91440" bIns="45720" numCol="1" anchor="t" anchorCtr="0" compatLnSpc="1">
              <a:prstTxWarp prst="textNoShape">
                <a:avLst/>
              </a:prstTxWarp>
            </a:bodyPr>
            <a:lstStyle/>
            <a:p>
              <a:endParaRPr lang="en-US" sz="5000">
                <a:latin typeface="微軟正黑體" panose="020B0604030504040204" pitchFamily="34" charset="-120"/>
                <a:ea typeface="微軟正黑體" panose="020B0604030504040204" pitchFamily="34" charset="-120"/>
              </a:endParaRPr>
            </a:p>
          </p:txBody>
        </p:sp>
        <p:sp>
          <p:nvSpPr>
            <p:cNvPr id="21" name="Freeform 21">
              <a:extLst>
                <a:ext uri="{FF2B5EF4-FFF2-40B4-BE49-F238E27FC236}">
                  <a16:creationId xmlns:a16="http://schemas.microsoft.com/office/drawing/2014/main" id="{7A543A2B-398D-456F-8005-1D3AD5C02537}"/>
                </a:ext>
              </a:extLst>
            </p:cNvPr>
            <p:cNvSpPr>
              <a:spLocks/>
            </p:cNvSpPr>
            <p:nvPr/>
          </p:nvSpPr>
          <p:spPr bwMode="auto">
            <a:xfrm>
              <a:off x="6747234" y="2296081"/>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5000">
                <a:latin typeface="微軟正黑體" panose="020B0604030504040204" pitchFamily="34" charset="-120"/>
                <a:ea typeface="微軟正黑體" panose="020B0604030504040204" pitchFamily="34" charset="-120"/>
              </a:endParaRPr>
            </a:p>
          </p:txBody>
        </p:sp>
      </p:grpSp>
      <p:grpSp>
        <p:nvGrpSpPr>
          <p:cNvPr id="14" name="组合 162">
            <a:extLst>
              <a:ext uri="{FF2B5EF4-FFF2-40B4-BE49-F238E27FC236}">
                <a16:creationId xmlns:a16="http://schemas.microsoft.com/office/drawing/2014/main" id="{A1E0DB98-7533-447C-92D4-72715F6B1320}"/>
              </a:ext>
            </a:extLst>
          </p:cNvPr>
          <p:cNvGrpSpPr/>
          <p:nvPr/>
        </p:nvGrpSpPr>
        <p:grpSpPr>
          <a:xfrm>
            <a:off x="6873817" y="2782634"/>
            <a:ext cx="291802" cy="263652"/>
            <a:chOff x="6688138" y="2919563"/>
            <a:chExt cx="264279" cy="263652"/>
          </a:xfrm>
        </p:grpSpPr>
        <p:sp>
          <p:nvSpPr>
            <p:cNvPr id="18" name="Freeform 645">
              <a:extLst>
                <a:ext uri="{FF2B5EF4-FFF2-40B4-BE49-F238E27FC236}">
                  <a16:creationId xmlns:a16="http://schemas.microsoft.com/office/drawing/2014/main" id="{0DB6FF9E-443C-4894-8AE6-A9251D9A0450}"/>
                </a:ext>
              </a:extLst>
            </p:cNvPr>
            <p:cNvSpPr>
              <a:spLocks/>
            </p:cNvSpPr>
            <p:nvPr/>
          </p:nvSpPr>
          <p:spPr bwMode="auto">
            <a:xfrm>
              <a:off x="6688138" y="2919563"/>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60A8AF"/>
            </a:solidFill>
            <a:ln w="9525">
              <a:noFill/>
              <a:round/>
              <a:headEnd/>
              <a:tailEnd/>
            </a:ln>
          </p:spPr>
          <p:txBody>
            <a:bodyPr vert="horz" wrap="square" lIns="91440" tIns="45720" rIns="91440" bIns="45720" numCol="1" anchor="t" anchorCtr="0" compatLnSpc="1">
              <a:prstTxWarp prst="textNoShape">
                <a:avLst/>
              </a:prstTxWarp>
            </a:bodyPr>
            <a:lstStyle/>
            <a:p>
              <a:endParaRPr lang="en-US" sz="5000">
                <a:latin typeface="微軟正黑體" panose="020B0604030504040204" pitchFamily="34" charset="-120"/>
                <a:ea typeface="微軟正黑體" panose="020B0604030504040204" pitchFamily="34" charset="-120"/>
              </a:endParaRPr>
            </a:p>
          </p:txBody>
        </p:sp>
        <p:sp>
          <p:nvSpPr>
            <p:cNvPr id="19" name="Freeform 21">
              <a:extLst>
                <a:ext uri="{FF2B5EF4-FFF2-40B4-BE49-F238E27FC236}">
                  <a16:creationId xmlns:a16="http://schemas.microsoft.com/office/drawing/2014/main" id="{81E375C3-C84C-4A7C-A048-BDDB22C9C2AB}"/>
                </a:ext>
              </a:extLst>
            </p:cNvPr>
            <p:cNvSpPr>
              <a:spLocks/>
            </p:cNvSpPr>
            <p:nvPr/>
          </p:nvSpPr>
          <p:spPr bwMode="auto">
            <a:xfrm>
              <a:off x="6747234" y="2998277"/>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5000">
                <a:latin typeface="微軟正黑體" panose="020B0604030504040204" pitchFamily="34" charset="-120"/>
                <a:ea typeface="微軟正黑體" panose="020B0604030504040204" pitchFamily="34" charset="-120"/>
              </a:endParaRPr>
            </a:p>
          </p:txBody>
        </p:sp>
      </p:grpSp>
      <p:grpSp>
        <p:nvGrpSpPr>
          <p:cNvPr id="15" name="组合 163">
            <a:extLst>
              <a:ext uri="{FF2B5EF4-FFF2-40B4-BE49-F238E27FC236}">
                <a16:creationId xmlns:a16="http://schemas.microsoft.com/office/drawing/2014/main" id="{E83173D5-2F6B-4F0A-8757-4F38007357BE}"/>
              </a:ext>
            </a:extLst>
          </p:cNvPr>
          <p:cNvGrpSpPr/>
          <p:nvPr/>
        </p:nvGrpSpPr>
        <p:grpSpPr>
          <a:xfrm>
            <a:off x="6873817" y="3475725"/>
            <a:ext cx="291802" cy="263652"/>
            <a:chOff x="6688138" y="3612654"/>
            <a:chExt cx="264279" cy="263652"/>
          </a:xfrm>
        </p:grpSpPr>
        <p:sp>
          <p:nvSpPr>
            <p:cNvPr id="16" name="Freeform 645">
              <a:extLst>
                <a:ext uri="{FF2B5EF4-FFF2-40B4-BE49-F238E27FC236}">
                  <a16:creationId xmlns:a16="http://schemas.microsoft.com/office/drawing/2014/main" id="{F7A39087-93A0-4F84-A7E8-65799E30DF21}"/>
                </a:ext>
              </a:extLst>
            </p:cNvPr>
            <p:cNvSpPr>
              <a:spLocks/>
            </p:cNvSpPr>
            <p:nvPr/>
          </p:nvSpPr>
          <p:spPr bwMode="auto">
            <a:xfrm>
              <a:off x="6688138" y="3612654"/>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C73E"/>
            </a:solidFill>
            <a:ln w="9525">
              <a:noFill/>
              <a:round/>
              <a:headEnd/>
              <a:tailEnd/>
            </a:ln>
          </p:spPr>
          <p:txBody>
            <a:bodyPr vert="horz" wrap="square" lIns="91440" tIns="45720" rIns="91440" bIns="45720" numCol="1" anchor="t" anchorCtr="0" compatLnSpc="1">
              <a:prstTxWarp prst="textNoShape">
                <a:avLst/>
              </a:prstTxWarp>
            </a:bodyPr>
            <a:lstStyle/>
            <a:p>
              <a:endParaRPr lang="en-US" sz="5000">
                <a:latin typeface="微軟正黑體" panose="020B0604030504040204" pitchFamily="34" charset="-120"/>
                <a:ea typeface="微軟正黑體" panose="020B0604030504040204" pitchFamily="34" charset="-120"/>
              </a:endParaRPr>
            </a:p>
          </p:txBody>
        </p:sp>
        <p:sp>
          <p:nvSpPr>
            <p:cNvPr id="17" name="Freeform 21">
              <a:extLst>
                <a:ext uri="{FF2B5EF4-FFF2-40B4-BE49-F238E27FC236}">
                  <a16:creationId xmlns:a16="http://schemas.microsoft.com/office/drawing/2014/main" id="{CC5CE84B-7251-4DE9-9C97-8711F6CFD9A6}"/>
                </a:ext>
              </a:extLst>
            </p:cNvPr>
            <p:cNvSpPr>
              <a:spLocks/>
            </p:cNvSpPr>
            <p:nvPr/>
          </p:nvSpPr>
          <p:spPr bwMode="auto">
            <a:xfrm>
              <a:off x="6747234" y="3682977"/>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5000">
                <a:latin typeface="微軟正黑體" panose="020B0604030504040204" pitchFamily="34" charset="-120"/>
                <a:ea typeface="微軟正黑體" panose="020B0604030504040204" pitchFamily="34" charset="-120"/>
              </a:endParaRPr>
            </a:p>
          </p:txBody>
        </p:sp>
      </p:grpSp>
      <p:grpSp>
        <p:nvGrpSpPr>
          <p:cNvPr id="22" name="群組 21"/>
          <p:cNvGrpSpPr/>
          <p:nvPr/>
        </p:nvGrpSpPr>
        <p:grpSpPr>
          <a:xfrm>
            <a:off x="709626" y="494009"/>
            <a:ext cx="2803070" cy="788777"/>
            <a:chOff x="1223045" y="1346502"/>
            <a:chExt cx="2803260" cy="769168"/>
          </a:xfrm>
        </p:grpSpPr>
        <p:sp>
          <p:nvSpPr>
            <p:cNvPr id="23" name="矩形 22"/>
            <p:cNvSpPr/>
            <p:nvPr/>
          </p:nvSpPr>
          <p:spPr>
            <a:xfrm>
              <a:off x="1994980" y="1346502"/>
              <a:ext cx="2031325" cy="630263"/>
            </a:xfrm>
            <a:prstGeom prst="rect">
              <a:avLst/>
            </a:prstGeom>
            <a:noFill/>
            <a:ln>
              <a:noFill/>
            </a:ln>
          </p:spPr>
          <p:txBody>
            <a:bodyPr wrap="square" rtlCol="0">
              <a:spAutoFit/>
            </a:bodyPr>
            <a:lstStyle/>
            <a:p>
              <a:pPr algn="ctr" defTabSz="685800"/>
              <a:r>
                <a:rPr lang="zh-TW" altLang="en-US" sz="3600" b="1" dirty="0" smtClean="0">
                  <a:solidFill>
                    <a:srgbClr val="FFC000"/>
                  </a:solidFill>
                  <a:latin typeface="微软雅黑" panose="020B0503020204020204" pitchFamily="34" charset="-122"/>
                  <a:ea typeface="微软雅黑" panose="020B0503020204020204" pitchFamily="34" charset="-122"/>
                </a:rPr>
                <a:t>研習進修</a:t>
              </a:r>
              <a:endParaRPr lang="zh-TW" altLang="en-US" sz="3600" b="1" dirty="0">
                <a:solidFill>
                  <a:srgbClr val="FFC000"/>
                </a:solidFill>
                <a:latin typeface="微软雅黑" panose="020B0503020204020204" pitchFamily="34" charset="-122"/>
                <a:ea typeface="微软雅黑" panose="020B0503020204020204" pitchFamily="34" charset="-122"/>
              </a:endParaRPr>
            </a:p>
          </p:txBody>
        </p:sp>
        <p:sp>
          <p:nvSpPr>
            <p:cNvPr id="24" name="타원 5"/>
            <p:cNvSpPr/>
            <p:nvPr/>
          </p:nvSpPr>
          <p:spPr>
            <a:xfrm>
              <a:off x="1223045" y="1346502"/>
              <a:ext cx="769168" cy="769168"/>
            </a:xfrm>
            <a:prstGeom prst="ellipse">
              <a:avLst/>
            </a:prstGeom>
            <a:noFill/>
            <a:ln w="25400">
              <a:gradFill>
                <a:gsLst>
                  <a:gs pos="0">
                    <a:srgbClr val="54D0CA"/>
                  </a:gs>
                  <a:gs pos="100000">
                    <a:srgbClr val="2A9995"/>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Rectangle 60">
            <a:extLst>
              <a:ext uri="{FF2B5EF4-FFF2-40B4-BE49-F238E27FC236}">
                <a16:creationId xmlns:a16="http://schemas.microsoft.com/office/drawing/2014/main" id="{DA0712C2-91A9-4081-8167-329577561F58}"/>
              </a:ext>
            </a:extLst>
          </p:cNvPr>
          <p:cNvSpPr/>
          <p:nvPr/>
        </p:nvSpPr>
        <p:spPr>
          <a:xfrm>
            <a:off x="1095766" y="1523272"/>
            <a:ext cx="5266933" cy="1322221"/>
          </a:xfrm>
          <a:prstGeom prst="rect">
            <a:avLst/>
          </a:prstGeom>
        </p:spPr>
        <p:txBody>
          <a:bodyPr wrap="square">
            <a:spAutoFit/>
          </a:bodyPr>
          <a:lstStyle/>
          <a:p>
            <a:pPr>
              <a:lnSpc>
                <a:spcPct val="114000"/>
              </a:lnSpc>
              <a:defRPr/>
            </a:pP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自行進修學分費</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補助</a:t>
            </a:r>
            <a:endParaRPr lang="en-US" altLang="zh-TW" sz="2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endParaRPr>
          </a:p>
          <a:p>
            <a:pPr marL="457200" indent="-457200">
              <a:lnSpc>
                <a:spcPct val="120000"/>
              </a:lnSpc>
              <a:buFont typeface="+mj-lt"/>
              <a:buAutoNum type="arabicPeriod"/>
              <a:defRPr/>
            </a:pPr>
            <a:r>
              <a:rPr lang="zh-TW" altLang="en-US" sz="2000" b="1" dirty="0" smtClean="0">
                <a:solidFill>
                  <a:srgbClr val="F26A6D"/>
                </a:solidFill>
                <a:latin typeface="微軟正黑體" panose="020B0604030504040204" pitchFamily="34" charset="-120"/>
                <a:ea typeface="微軟正黑體" panose="020B0604030504040204" pitchFamily="34" charset="-120"/>
              </a:rPr>
              <a:t>與工作及業務</a:t>
            </a:r>
            <a:r>
              <a:rPr lang="zh-TW" altLang="en-US" sz="2000" b="1" dirty="0">
                <a:solidFill>
                  <a:srgbClr val="F26A6D"/>
                </a:solidFill>
                <a:latin typeface="微軟正黑體" panose="020B0604030504040204" pitchFamily="34" charset="-120"/>
                <a:ea typeface="微軟正黑體" panose="020B0604030504040204" pitchFamily="34" charset="-120"/>
              </a:rPr>
              <a:t>發展具有</a:t>
            </a:r>
            <a:r>
              <a:rPr lang="zh-TW" altLang="en-US" sz="2000" b="1" dirty="0" smtClean="0">
                <a:solidFill>
                  <a:srgbClr val="F26A6D"/>
                </a:solidFill>
                <a:latin typeface="微軟正黑體" panose="020B0604030504040204" pitchFamily="34" charset="-120"/>
                <a:ea typeface="微軟正黑體" panose="020B0604030504040204" pitchFamily="34" charset="-120"/>
              </a:rPr>
              <a:t>關聯</a:t>
            </a:r>
            <a:r>
              <a:rPr lang="zh-TW" altLang="en-US" sz="2000" b="1" dirty="0">
                <a:solidFill>
                  <a:srgbClr val="F26A6D"/>
                </a:solidFill>
                <a:latin typeface="微軟正黑體" panose="020B0604030504040204" pitchFamily="34" charset="-120"/>
                <a:ea typeface="微軟正黑體" panose="020B0604030504040204" pitchFamily="34" charset="-120"/>
              </a:rPr>
              <a:t>之</a:t>
            </a:r>
            <a:r>
              <a:rPr lang="zh-TW" altLang="en-US" sz="2000" b="1" dirty="0" smtClean="0">
                <a:solidFill>
                  <a:srgbClr val="F26A6D"/>
                </a:solidFill>
                <a:latin typeface="微軟正黑體" panose="020B0604030504040204" pitchFamily="34" charset="-120"/>
                <a:ea typeface="微軟正黑體" panose="020B0604030504040204" pitchFamily="34" charset="-120"/>
              </a:rPr>
              <a:t>進修課程。</a:t>
            </a:r>
            <a:endParaRPr lang="en-US" altLang="zh-TW" sz="2000" b="1" dirty="0">
              <a:solidFill>
                <a:srgbClr val="F26A6D"/>
              </a:solidFill>
              <a:latin typeface="微軟正黑體" panose="020B0604030504040204" pitchFamily="34" charset="-120"/>
              <a:ea typeface="微軟正黑體" panose="020B0604030504040204" pitchFamily="34" charset="-120"/>
            </a:endParaRPr>
          </a:p>
          <a:p>
            <a:pPr marL="457200" indent="-457200">
              <a:lnSpc>
                <a:spcPct val="120000"/>
              </a:lnSpc>
              <a:buFont typeface="+mj-lt"/>
              <a:buAutoNum type="arabicPeriod"/>
              <a:defRPr/>
            </a:pPr>
            <a:r>
              <a:rPr lang="zh-TW" altLang="zh-TW" sz="2000" b="1" dirty="0" smtClean="0">
                <a:solidFill>
                  <a:srgbClr val="F26A6D"/>
                </a:solidFill>
                <a:latin typeface="微軟正黑體" panose="020B0604030504040204" pitchFamily="34" charset="-120"/>
                <a:ea typeface="微軟正黑體" panose="020B0604030504040204" pitchFamily="34" charset="-120"/>
              </a:rPr>
              <a:t>每</a:t>
            </a:r>
            <a:r>
              <a:rPr lang="zh-TW" altLang="zh-TW" sz="2000" b="1" dirty="0">
                <a:solidFill>
                  <a:srgbClr val="F26A6D"/>
                </a:solidFill>
                <a:latin typeface="微軟正黑體" panose="020B0604030504040204" pitchFamily="34" charset="-120"/>
                <a:ea typeface="微軟正黑體" panose="020B0604030504040204" pitchFamily="34" charset="-120"/>
              </a:rPr>
              <a:t>學分補助</a:t>
            </a:r>
            <a:r>
              <a:rPr lang="en-US" altLang="zh-TW" sz="2000" b="1" dirty="0">
                <a:solidFill>
                  <a:srgbClr val="F26A6D"/>
                </a:solidFill>
                <a:latin typeface="微軟正黑體" panose="020B0604030504040204" pitchFamily="34" charset="-120"/>
                <a:ea typeface="微軟正黑體" panose="020B0604030504040204" pitchFamily="34" charset="-120"/>
              </a:rPr>
              <a:t>750</a:t>
            </a:r>
            <a:r>
              <a:rPr lang="zh-TW" altLang="zh-TW" sz="2000" b="1" dirty="0" smtClean="0">
                <a:solidFill>
                  <a:srgbClr val="F26A6D"/>
                </a:solidFill>
                <a:latin typeface="微軟正黑體" panose="020B0604030504040204" pitchFamily="34" charset="-120"/>
                <a:ea typeface="微軟正黑體" panose="020B0604030504040204" pitchFamily="34" charset="-120"/>
              </a:rPr>
              <a:t>元，每人</a:t>
            </a:r>
            <a:r>
              <a:rPr lang="zh-TW" altLang="en-US" sz="2000" b="1" dirty="0" smtClean="0">
                <a:solidFill>
                  <a:srgbClr val="F26A6D"/>
                </a:solidFill>
                <a:latin typeface="微軟正黑體" panose="020B0604030504040204" pitchFamily="34" charset="-120"/>
                <a:ea typeface="微軟正黑體" panose="020B0604030504040204" pitchFamily="34" charset="-120"/>
              </a:rPr>
              <a:t>至多補助</a:t>
            </a:r>
            <a:r>
              <a:rPr lang="en-US" altLang="zh-TW" sz="2000" b="1" dirty="0" smtClean="0">
                <a:solidFill>
                  <a:srgbClr val="F26A6D"/>
                </a:solidFill>
                <a:latin typeface="微軟正黑體" panose="020B0604030504040204" pitchFamily="34" charset="-120"/>
                <a:ea typeface="微軟正黑體" panose="020B0604030504040204" pitchFamily="34" charset="-120"/>
              </a:rPr>
              <a:t>40</a:t>
            </a:r>
            <a:r>
              <a:rPr lang="zh-TW" altLang="zh-TW" sz="2000" b="1" dirty="0" smtClean="0">
                <a:solidFill>
                  <a:srgbClr val="F26A6D"/>
                </a:solidFill>
                <a:latin typeface="微軟正黑體" panose="020B0604030504040204" pitchFamily="34" charset="-120"/>
                <a:ea typeface="微軟正黑體" panose="020B0604030504040204" pitchFamily="34" charset="-120"/>
              </a:rPr>
              <a:t>學分</a:t>
            </a:r>
            <a:r>
              <a:rPr lang="zh-TW" altLang="en-US" sz="2000" b="1" dirty="0" smtClean="0">
                <a:solidFill>
                  <a:srgbClr val="F26A6D"/>
                </a:solidFill>
                <a:latin typeface="微軟正黑體" panose="020B0604030504040204" pitchFamily="34" charset="-120"/>
                <a:ea typeface="微軟正黑體" panose="020B0604030504040204" pitchFamily="34" charset="-120"/>
              </a:rPr>
              <a:t>。</a:t>
            </a:r>
            <a:endParaRPr lang="en-US" altLang="zh-TW" sz="2000" b="1" dirty="0">
              <a:solidFill>
                <a:srgbClr val="F26A6D"/>
              </a:solidFill>
              <a:latin typeface="微軟正黑體" panose="020B0604030504040204" pitchFamily="34" charset="-120"/>
              <a:ea typeface="微軟正黑體" panose="020B0604030504040204" pitchFamily="34" charset="-120"/>
            </a:endParaRPr>
          </a:p>
        </p:txBody>
      </p:sp>
      <p:cxnSp>
        <p:nvCxnSpPr>
          <p:cNvPr id="28" name="Straight Connector 209">
            <a:extLst>
              <a:ext uri="{FF2B5EF4-FFF2-40B4-BE49-F238E27FC236}">
                <a16:creationId xmlns:a16="http://schemas.microsoft.com/office/drawing/2014/main" id="{A0339147-3C79-4357-B378-C474DE66C8E0}"/>
              </a:ext>
            </a:extLst>
          </p:cNvPr>
          <p:cNvCxnSpPr/>
          <p:nvPr/>
        </p:nvCxnSpPr>
        <p:spPr>
          <a:xfrm>
            <a:off x="732274" y="2817554"/>
            <a:ext cx="5282036" cy="0"/>
          </a:xfrm>
          <a:prstGeom prst="line">
            <a:avLst/>
          </a:prstGeom>
          <a:ln/>
        </p:spPr>
        <p:style>
          <a:lnRef idx="1">
            <a:schemeClr val="dk1"/>
          </a:lnRef>
          <a:fillRef idx="0">
            <a:schemeClr val="dk1"/>
          </a:fillRef>
          <a:effectRef idx="0">
            <a:schemeClr val="dk1"/>
          </a:effectRef>
          <a:fontRef idx="minor">
            <a:schemeClr val="tx1"/>
          </a:fontRef>
        </p:style>
      </p:cxnSp>
      <p:grpSp>
        <p:nvGrpSpPr>
          <p:cNvPr id="32" name="组合 163">
            <a:extLst>
              <a:ext uri="{FF2B5EF4-FFF2-40B4-BE49-F238E27FC236}">
                <a16:creationId xmlns:a16="http://schemas.microsoft.com/office/drawing/2014/main" id="{E83173D5-2F6B-4F0A-8757-4F38007357BE}"/>
              </a:ext>
            </a:extLst>
          </p:cNvPr>
          <p:cNvGrpSpPr/>
          <p:nvPr/>
        </p:nvGrpSpPr>
        <p:grpSpPr>
          <a:xfrm>
            <a:off x="707241" y="1640902"/>
            <a:ext cx="317516" cy="263652"/>
            <a:chOff x="6688138" y="3612654"/>
            <a:chExt cx="264279" cy="263652"/>
          </a:xfrm>
        </p:grpSpPr>
        <p:sp>
          <p:nvSpPr>
            <p:cNvPr id="33" name="Freeform 645">
              <a:extLst>
                <a:ext uri="{FF2B5EF4-FFF2-40B4-BE49-F238E27FC236}">
                  <a16:creationId xmlns:a16="http://schemas.microsoft.com/office/drawing/2014/main" id="{F7A39087-93A0-4F84-A7E8-65799E30DF21}"/>
                </a:ext>
              </a:extLst>
            </p:cNvPr>
            <p:cNvSpPr>
              <a:spLocks/>
            </p:cNvSpPr>
            <p:nvPr/>
          </p:nvSpPr>
          <p:spPr bwMode="auto">
            <a:xfrm>
              <a:off x="6688138" y="3612654"/>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C73E"/>
            </a:solidFill>
            <a:ln w="9525">
              <a:noFill/>
              <a:round/>
              <a:headEnd/>
              <a:tailEnd/>
            </a:ln>
          </p:spPr>
          <p:txBody>
            <a:bodyPr vert="horz" wrap="square" lIns="91440" tIns="45720" rIns="91440" bIns="45720" numCol="1" anchor="t" anchorCtr="0" compatLnSpc="1">
              <a:prstTxWarp prst="textNoShape">
                <a:avLst/>
              </a:prstTxWarp>
            </a:bodyPr>
            <a:lstStyle/>
            <a:p>
              <a:endParaRPr lang="en-US" sz="5000"/>
            </a:p>
          </p:txBody>
        </p:sp>
        <p:sp>
          <p:nvSpPr>
            <p:cNvPr id="34" name="Freeform 21">
              <a:extLst>
                <a:ext uri="{FF2B5EF4-FFF2-40B4-BE49-F238E27FC236}">
                  <a16:creationId xmlns:a16="http://schemas.microsoft.com/office/drawing/2014/main" id="{CC5CE84B-7251-4DE9-9C97-8711F6CFD9A6}"/>
                </a:ext>
              </a:extLst>
            </p:cNvPr>
            <p:cNvSpPr>
              <a:spLocks/>
            </p:cNvSpPr>
            <p:nvPr/>
          </p:nvSpPr>
          <p:spPr bwMode="auto">
            <a:xfrm>
              <a:off x="6747234" y="3682977"/>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5000"/>
            </a:p>
          </p:txBody>
        </p:sp>
      </p:grpSp>
      <p:sp>
        <p:nvSpPr>
          <p:cNvPr id="35" name="Freeform 645">
            <a:extLst>
              <a:ext uri="{FF2B5EF4-FFF2-40B4-BE49-F238E27FC236}">
                <a16:creationId xmlns:a16="http://schemas.microsoft.com/office/drawing/2014/main" id="{4AE5BFBE-C742-4D23-A6B7-65498524CB6F}"/>
              </a:ext>
            </a:extLst>
          </p:cNvPr>
          <p:cNvSpPr>
            <a:spLocks/>
          </p:cNvSpPr>
          <p:nvPr/>
        </p:nvSpPr>
        <p:spPr bwMode="auto">
          <a:xfrm>
            <a:off x="732274" y="2974000"/>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00456B"/>
          </a:solidFill>
          <a:ln w="9525">
            <a:noFill/>
            <a:round/>
            <a:headEnd/>
            <a:tailEnd/>
          </a:ln>
        </p:spPr>
        <p:txBody>
          <a:bodyPr vert="horz" wrap="square" lIns="91440" tIns="45720" rIns="91440" bIns="45720" numCol="1" anchor="t" anchorCtr="0" compatLnSpc="1">
            <a:prstTxWarp prst="textNoShape">
              <a:avLst/>
            </a:prstTxWarp>
          </a:bodyPr>
          <a:lstStyle/>
          <a:p>
            <a:endParaRPr lang="en-US" sz="5000"/>
          </a:p>
        </p:txBody>
      </p:sp>
      <p:sp>
        <p:nvSpPr>
          <p:cNvPr id="36" name="Rectangle 60">
            <a:extLst>
              <a:ext uri="{FF2B5EF4-FFF2-40B4-BE49-F238E27FC236}">
                <a16:creationId xmlns:a16="http://schemas.microsoft.com/office/drawing/2014/main" id="{DA0712C2-91A9-4081-8167-329577561F58}"/>
              </a:ext>
            </a:extLst>
          </p:cNvPr>
          <p:cNvSpPr/>
          <p:nvPr/>
        </p:nvSpPr>
        <p:spPr>
          <a:xfrm>
            <a:off x="1095766" y="2865408"/>
            <a:ext cx="4918544" cy="1717393"/>
          </a:xfrm>
          <a:prstGeom prst="rect">
            <a:avLst/>
          </a:prstGeom>
        </p:spPr>
        <p:txBody>
          <a:bodyPr wrap="square">
            <a:spAutoFit/>
          </a:bodyPr>
          <a:lstStyle/>
          <a:p>
            <a:pPr>
              <a:lnSpc>
                <a:spcPct val="120000"/>
              </a:lnSpc>
            </a:pP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外國語文訓練</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補助</a:t>
            </a:r>
            <a:endParaRPr lang="en-US" altLang="zh-TW" sz="2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endParaRPr>
          </a:p>
          <a:p>
            <a:pPr>
              <a:lnSpc>
                <a:spcPct val="120000"/>
              </a:lnSpc>
            </a:pPr>
            <a:r>
              <a:rPr lang="zh-TW" altLang="en-US" sz="2000" b="1" dirty="0">
                <a:solidFill>
                  <a:srgbClr val="F26A6D"/>
                </a:solidFill>
                <a:latin typeface="微軟正黑體" panose="020B0604030504040204" pitchFamily="34" charset="-120"/>
                <a:ea typeface="微軟正黑體" panose="020B0604030504040204" pitchFamily="34" charset="-120"/>
              </a:rPr>
              <a:t>訓練補助時</a:t>
            </a:r>
            <a:r>
              <a:rPr lang="zh-TW" altLang="en-US" sz="2000" b="1" dirty="0" smtClean="0">
                <a:solidFill>
                  <a:srgbClr val="F26A6D"/>
                </a:solidFill>
                <a:latin typeface="微軟正黑體" panose="020B0604030504040204" pitchFamily="34" charset="-120"/>
                <a:ea typeface="微軟正黑體" panose="020B0604030504040204" pitchFamily="34" charset="-120"/>
              </a:rPr>
              <a:t>數分為二類：</a:t>
            </a:r>
            <a:r>
              <a:rPr lang="zh-TW" altLang="en-US" sz="2000" b="1" dirty="0" smtClean="0">
                <a:solidFill>
                  <a:srgbClr val="0070C0"/>
                </a:solidFill>
                <a:latin typeface="微軟正黑體" panose="020B0604030504040204" pitchFamily="34" charset="-120"/>
                <a:ea typeface="微軟正黑體" panose="020B0604030504040204" pitchFamily="34" charset="-120"/>
              </a:rPr>
              <a:t>英語</a:t>
            </a:r>
            <a:r>
              <a:rPr lang="zh-TW" altLang="en-US" sz="2000" b="1" dirty="0">
                <a:solidFill>
                  <a:srgbClr val="0070C0"/>
                </a:solidFill>
                <a:latin typeface="微軟正黑體" panose="020B0604030504040204" pitchFamily="34" charset="-120"/>
                <a:ea typeface="微軟正黑體" panose="020B0604030504040204" pitchFamily="34" charset="-120"/>
              </a:rPr>
              <a:t>類</a:t>
            </a:r>
            <a:r>
              <a:rPr lang="zh-TW" altLang="en-US" sz="2000" b="1" dirty="0">
                <a:solidFill>
                  <a:srgbClr val="F26A6D"/>
                </a:solidFill>
                <a:latin typeface="微軟正黑體" panose="020B0604030504040204" pitchFamily="34" charset="-120"/>
                <a:ea typeface="微軟正黑體" panose="020B0604030504040204" pitchFamily="34" charset="-120"/>
              </a:rPr>
              <a:t>與</a:t>
            </a:r>
            <a:r>
              <a:rPr lang="zh-TW" altLang="en-US" sz="2000" b="1" dirty="0">
                <a:solidFill>
                  <a:srgbClr val="0070C0"/>
                </a:solidFill>
                <a:latin typeface="微軟正黑體" panose="020B0604030504040204" pitchFamily="34" charset="-120"/>
                <a:ea typeface="微軟正黑體" panose="020B0604030504040204" pitchFamily="34" charset="-120"/>
              </a:rPr>
              <a:t>日語及其他語文類</a:t>
            </a:r>
            <a:r>
              <a:rPr lang="zh-TW" altLang="en-US" sz="2000" b="1" dirty="0" smtClean="0">
                <a:solidFill>
                  <a:srgbClr val="F26A6D"/>
                </a:solidFill>
                <a:latin typeface="微軟正黑體" panose="020B0604030504040204" pitchFamily="34" charset="-120"/>
                <a:ea typeface="微軟正黑體" panose="020B0604030504040204" pitchFamily="34" charset="-120"/>
              </a:rPr>
              <a:t>，各類訓練</a:t>
            </a:r>
            <a:r>
              <a:rPr lang="zh-TW" altLang="en-US" sz="2000" b="1" dirty="0">
                <a:solidFill>
                  <a:srgbClr val="F26A6D"/>
                </a:solidFill>
                <a:latin typeface="微軟正黑體" panose="020B0604030504040204" pitchFamily="34" charset="-120"/>
                <a:ea typeface="微軟正黑體" panose="020B0604030504040204" pitchFamily="34" charset="-120"/>
              </a:rPr>
              <a:t>補助時數上限均為</a:t>
            </a:r>
            <a:r>
              <a:rPr lang="zh-TW" altLang="en-US" sz="2000" b="1" dirty="0" smtClean="0">
                <a:solidFill>
                  <a:srgbClr val="F26A6D"/>
                </a:solidFill>
                <a:latin typeface="微軟正黑體" panose="020B0604030504040204" pitchFamily="34" charset="-120"/>
                <a:ea typeface="微軟正黑體" panose="020B0604030504040204" pitchFamily="34" charset="-120"/>
              </a:rPr>
              <a:t>一千小時</a:t>
            </a:r>
            <a:r>
              <a:rPr lang="zh-TW" altLang="en-US" sz="1050" b="1" dirty="0" smtClean="0">
                <a:solidFill>
                  <a:srgbClr val="F26A6D"/>
                </a:solidFill>
                <a:latin typeface="微軟正黑體" panose="020B0604030504040204" pitchFamily="34" charset="-120"/>
                <a:ea typeface="微軟正黑體" panose="020B0604030504040204" pitchFamily="34" charset="-120"/>
              </a:rPr>
              <a:t>。</a:t>
            </a:r>
            <a:endParaRPr lang="en-US" altLang="zh-CN" sz="1050" b="1" dirty="0">
              <a:solidFill>
                <a:srgbClr val="F26A6D"/>
              </a:solidFill>
              <a:latin typeface="微軟正黑體" panose="020B0604030504040204" pitchFamily="34" charset="-120"/>
              <a:ea typeface="微軟正黑體" panose="020B0604030504040204" pitchFamily="34" charset="-120"/>
            </a:endParaRPr>
          </a:p>
        </p:txBody>
      </p:sp>
      <p:sp>
        <p:nvSpPr>
          <p:cNvPr id="37" name="Freeform 21">
            <a:extLst>
              <a:ext uri="{FF2B5EF4-FFF2-40B4-BE49-F238E27FC236}">
                <a16:creationId xmlns:a16="http://schemas.microsoft.com/office/drawing/2014/main" id="{CC5CE84B-7251-4DE9-9C97-8711F6CFD9A6}"/>
              </a:ext>
            </a:extLst>
          </p:cNvPr>
          <p:cNvSpPr>
            <a:spLocks/>
          </p:cNvSpPr>
          <p:nvPr/>
        </p:nvSpPr>
        <p:spPr bwMode="auto">
          <a:xfrm>
            <a:off x="778241" y="3048676"/>
            <a:ext cx="175510"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5000"/>
          </a:p>
        </p:txBody>
      </p:sp>
      <p:cxnSp>
        <p:nvCxnSpPr>
          <p:cNvPr id="38" name="Straight Connector 209">
            <a:extLst>
              <a:ext uri="{FF2B5EF4-FFF2-40B4-BE49-F238E27FC236}">
                <a16:creationId xmlns:a16="http://schemas.microsoft.com/office/drawing/2014/main" id="{A0339147-3C79-4357-B378-C474DE66C8E0}"/>
              </a:ext>
            </a:extLst>
          </p:cNvPr>
          <p:cNvCxnSpPr/>
          <p:nvPr/>
        </p:nvCxnSpPr>
        <p:spPr>
          <a:xfrm>
            <a:off x="745339" y="4590474"/>
            <a:ext cx="5282036" cy="0"/>
          </a:xfrm>
          <a:prstGeom prst="line">
            <a:avLst/>
          </a:prstGeom>
          <a:ln/>
        </p:spPr>
        <p:style>
          <a:lnRef idx="1">
            <a:schemeClr val="dk1"/>
          </a:lnRef>
          <a:fillRef idx="0">
            <a:schemeClr val="dk1"/>
          </a:fillRef>
          <a:effectRef idx="0">
            <a:schemeClr val="dk1"/>
          </a:effectRef>
          <a:fontRef idx="minor">
            <a:schemeClr val="tx1"/>
          </a:fontRef>
        </p:style>
      </p:cxnSp>
      <p:sp>
        <p:nvSpPr>
          <p:cNvPr id="39" name="Rectangle 60">
            <a:extLst>
              <a:ext uri="{FF2B5EF4-FFF2-40B4-BE49-F238E27FC236}">
                <a16:creationId xmlns:a16="http://schemas.microsoft.com/office/drawing/2014/main" id="{BF69D2E9-72A6-4BAA-9E44-C7BBDEC9FF9C}"/>
              </a:ext>
            </a:extLst>
          </p:cNvPr>
          <p:cNvSpPr/>
          <p:nvPr/>
        </p:nvSpPr>
        <p:spPr>
          <a:xfrm>
            <a:off x="1076338" y="4681044"/>
            <a:ext cx="5862729" cy="978729"/>
          </a:xfrm>
          <a:prstGeom prst="rect">
            <a:avLst/>
          </a:prstGeom>
        </p:spPr>
        <p:txBody>
          <a:bodyPr wrap="square">
            <a:spAutoFit/>
          </a:bodyPr>
          <a:lstStyle/>
          <a:p>
            <a:pPr>
              <a:lnSpc>
                <a:spcPct val="120000"/>
              </a:lnSpc>
            </a:pP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約</a:t>
            </a:r>
            <a:r>
              <a:rPr lang="en-US" altLang="zh-TW" sz="2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2,600</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門線</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上課程</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
            </a:r>
            <a:b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br>
            <a:r>
              <a:rPr lang="en-US" altLang="zh-TW" sz="2000" b="1" dirty="0" smtClean="0">
                <a:solidFill>
                  <a:srgbClr val="F26A6D"/>
                </a:solidFill>
                <a:latin typeface="微軟正黑體" panose="020B0604030504040204" pitchFamily="34" charset="-120"/>
                <a:ea typeface="微軟正黑體" panose="020B0604030504040204" pitchFamily="34" charset="-120"/>
                <a:cs typeface="Tahoma" pitchFamily="34" charset="0"/>
              </a:rPr>
              <a:t>(</a:t>
            </a:r>
            <a:r>
              <a:rPr lang="zh-TW" altLang="en-US" sz="2000" b="1" dirty="0" smtClean="0">
                <a:solidFill>
                  <a:srgbClr val="F26A6D"/>
                </a:solidFill>
                <a:latin typeface="微軟正黑體" panose="020B0604030504040204" pitchFamily="34" charset="-120"/>
                <a:ea typeface="微軟正黑體" panose="020B0604030504040204" pitchFamily="34" charset="-120"/>
                <a:cs typeface="Tahoma" pitchFamily="34" charset="0"/>
              </a:rPr>
              <a:t>另有空中</a:t>
            </a:r>
            <a:r>
              <a:rPr lang="zh-TW" altLang="en-US" sz="2000" b="1" dirty="0">
                <a:solidFill>
                  <a:srgbClr val="F26A6D"/>
                </a:solidFill>
                <a:latin typeface="微軟正黑體" panose="020B0604030504040204" pitchFamily="34" charset="-120"/>
                <a:ea typeface="微軟正黑體" panose="020B0604030504040204" pitchFamily="34" charset="-120"/>
                <a:cs typeface="Tahoma" pitchFamily="34" charset="0"/>
              </a:rPr>
              <a:t>英語教室、巨匠美日語數位</a:t>
            </a:r>
            <a:r>
              <a:rPr lang="zh-TW" altLang="en-US" sz="2000" b="1" dirty="0" smtClean="0">
                <a:solidFill>
                  <a:srgbClr val="F26A6D"/>
                </a:solidFill>
                <a:latin typeface="微軟正黑體" panose="020B0604030504040204" pitchFamily="34" charset="-120"/>
                <a:ea typeface="微軟正黑體" panose="020B0604030504040204" pitchFamily="34" charset="-120"/>
                <a:cs typeface="Tahoma" pitchFamily="34" charset="0"/>
              </a:rPr>
              <a:t>學院學習平台</a:t>
            </a:r>
            <a:r>
              <a:rPr lang="en-US" altLang="zh-TW" sz="2000" b="1" dirty="0" smtClean="0">
                <a:solidFill>
                  <a:srgbClr val="F26A6D"/>
                </a:solidFill>
                <a:latin typeface="微軟正黑體" panose="020B0604030504040204" pitchFamily="34" charset="-120"/>
                <a:ea typeface="微軟正黑體" panose="020B0604030504040204" pitchFamily="34" charset="-120"/>
                <a:cs typeface="Tahoma" pitchFamily="34" charset="0"/>
              </a:rPr>
              <a:t>)</a:t>
            </a:r>
            <a:endParaRPr lang="zh-TW" altLang="en-US" sz="2000" b="1" dirty="0">
              <a:solidFill>
                <a:srgbClr val="F26A6D"/>
              </a:solidFill>
              <a:latin typeface="微軟正黑體" panose="020B0604030504040204" pitchFamily="34" charset="-120"/>
              <a:ea typeface="微軟正黑體" panose="020B0604030504040204" pitchFamily="34" charset="-120"/>
              <a:cs typeface="Tahoma" pitchFamily="34" charset="0"/>
            </a:endParaRPr>
          </a:p>
        </p:txBody>
      </p:sp>
      <p:sp>
        <p:nvSpPr>
          <p:cNvPr id="40" name="Freeform 645">
            <a:extLst>
              <a:ext uri="{FF2B5EF4-FFF2-40B4-BE49-F238E27FC236}">
                <a16:creationId xmlns:a16="http://schemas.microsoft.com/office/drawing/2014/main" id="{A22D1126-F4C5-4B2B-BD80-534CB28708BF}"/>
              </a:ext>
            </a:extLst>
          </p:cNvPr>
          <p:cNvSpPr>
            <a:spLocks/>
          </p:cNvSpPr>
          <p:nvPr/>
        </p:nvSpPr>
        <p:spPr bwMode="auto">
          <a:xfrm>
            <a:off x="752959" y="4798197"/>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5000"/>
          </a:p>
        </p:txBody>
      </p:sp>
      <p:sp>
        <p:nvSpPr>
          <p:cNvPr id="41" name="Freeform 21">
            <a:extLst>
              <a:ext uri="{FF2B5EF4-FFF2-40B4-BE49-F238E27FC236}">
                <a16:creationId xmlns:a16="http://schemas.microsoft.com/office/drawing/2014/main" id="{CC5CE84B-7251-4DE9-9C97-8711F6CFD9A6}"/>
              </a:ext>
            </a:extLst>
          </p:cNvPr>
          <p:cNvSpPr>
            <a:spLocks/>
          </p:cNvSpPr>
          <p:nvPr/>
        </p:nvSpPr>
        <p:spPr bwMode="auto">
          <a:xfrm>
            <a:off x="793481" y="4880026"/>
            <a:ext cx="175510"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5000"/>
          </a:p>
        </p:txBody>
      </p:sp>
      <p:pic>
        <p:nvPicPr>
          <p:cNvPr id="42" name="圖片 4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7147" y="589166"/>
            <a:ext cx="628942" cy="628942"/>
          </a:xfrm>
          <a:prstGeom prst="rect">
            <a:avLst/>
          </a:prstGeom>
        </p:spPr>
      </p:pic>
      <p:grpSp>
        <p:nvGrpSpPr>
          <p:cNvPr id="43" name="Group 4"/>
          <p:cNvGrpSpPr/>
          <p:nvPr/>
        </p:nvGrpSpPr>
        <p:grpSpPr>
          <a:xfrm>
            <a:off x="7542914" y="4296818"/>
            <a:ext cx="3089928" cy="2192510"/>
            <a:chOff x="327791" y="4099501"/>
            <a:chExt cx="4080084" cy="3008380"/>
          </a:xfrm>
        </p:grpSpPr>
        <p:sp>
          <p:nvSpPr>
            <p:cNvPr id="44" name="Shape 6"/>
            <p:cNvSpPr/>
            <p:nvPr/>
          </p:nvSpPr>
          <p:spPr>
            <a:xfrm>
              <a:off x="407262" y="5336222"/>
              <a:ext cx="1771659" cy="177165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7"/>
            <p:cNvSpPr/>
            <p:nvPr/>
          </p:nvSpPr>
          <p:spPr>
            <a:xfrm>
              <a:off x="1448576" y="4530297"/>
              <a:ext cx="2030859" cy="203085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46" name="Group 7"/>
            <p:cNvGrpSpPr/>
            <p:nvPr/>
          </p:nvGrpSpPr>
          <p:grpSpPr>
            <a:xfrm>
              <a:off x="2056326" y="5519838"/>
              <a:ext cx="2351549" cy="1562069"/>
              <a:chOff x="6919266" y="2220698"/>
              <a:chExt cx="3741177" cy="2485162"/>
            </a:xfrm>
          </p:grpSpPr>
          <p:grpSp>
            <p:nvGrpSpPr>
              <p:cNvPr id="64" name="Group 25"/>
              <p:cNvGrpSpPr/>
              <p:nvPr/>
            </p:nvGrpSpPr>
            <p:grpSpPr>
              <a:xfrm>
                <a:off x="6919266" y="3086797"/>
                <a:ext cx="3124130" cy="1619063"/>
                <a:chOff x="6913980" y="3201803"/>
                <a:chExt cx="3124130" cy="1619063"/>
              </a:xfrm>
            </p:grpSpPr>
            <p:sp>
              <p:nvSpPr>
                <p:cNvPr id="75" name="Shape 12"/>
                <p:cNvSpPr/>
                <p:nvPr/>
              </p:nvSpPr>
              <p:spPr>
                <a:xfrm>
                  <a:off x="6913980" y="3488884"/>
                  <a:ext cx="3124130" cy="1329176"/>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6" name="Shape 13"/>
                <p:cNvSpPr/>
                <p:nvPr/>
              </p:nvSpPr>
              <p:spPr>
                <a:xfrm>
                  <a:off x="6913980" y="3555210"/>
                  <a:ext cx="1500942"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7" name="Shape 14"/>
                <p:cNvSpPr/>
                <p:nvPr/>
              </p:nvSpPr>
              <p:spPr>
                <a:xfrm>
                  <a:off x="8410004" y="4107929"/>
                  <a:ext cx="1533061"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8" name="Shape 15"/>
                <p:cNvSpPr/>
                <p:nvPr/>
              </p:nvSpPr>
              <p:spPr>
                <a:xfrm>
                  <a:off x="6913980" y="3201803"/>
                  <a:ext cx="3124130" cy="1329169"/>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65" name="Group 26"/>
              <p:cNvGrpSpPr/>
              <p:nvPr/>
            </p:nvGrpSpPr>
            <p:grpSpPr>
              <a:xfrm>
                <a:off x="7506329" y="2825776"/>
                <a:ext cx="3129148" cy="1619057"/>
                <a:chOff x="4482815" y="5446950"/>
                <a:chExt cx="3129148" cy="1619057"/>
              </a:xfrm>
            </p:grpSpPr>
            <p:sp>
              <p:nvSpPr>
                <p:cNvPr id="71" name="Shape 8"/>
                <p:cNvSpPr/>
                <p:nvPr/>
              </p:nvSpPr>
              <p:spPr>
                <a:xfrm>
                  <a:off x="4482815" y="5734031"/>
                  <a:ext cx="3124124" cy="1329171"/>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accent5">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2" name="Shape 9"/>
                <p:cNvSpPr/>
                <p:nvPr/>
              </p:nvSpPr>
              <p:spPr>
                <a:xfrm>
                  <a:off x="4482815" y="5800357"/>
                  <a:ext cx="1500943" cy="1265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chemeClr val="accent5">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3" name="Shape 10"/>
                <p:cNvSpPr/>
                <p:nvPr/>
              </p:nvSpPr>
              <p:spPr>
                <a:xfrm>
                  <a:off x="5986209" y="6353076"/>
                  <a:ext cx="1533066" cy="675803"/>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4" name="Shape 11"/>
                <p:cNvSpPr/>
                <p:nvPr/>
              </p:nvSpPr>
              <p:spPr>
                <a:xfrm>
                  <a:off x="4487839" y="5446950"/>
                  <a:ext cx="3124124" cy="1329164"/>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66" name="Group 27"/>
              <p:cNvGrpSpPr/>
              <p:nvPr/>
            </p:nvGrpSpPr>
            <p:grpSpPr>
              <a:xfrm>
                <a:off x="7531301" y="2220698"/>
                <a:ext cx="3129142" cy="1636349"/>
                <a:chOff x="7107934" y="786594"/>
                <a:chExt cx="3129142" cy="1636349"/>
              </a:xfrm>
            </p:grpSpPr>
            <p:sp>
              <p:nvSpPr>
                <p:cNvPr id="67" name="Shape 16"/>
                <p:cNvSpPr/>
                <p:nvPr/>
              </p:nvSpPr>
              <p:spPr>
                <a:xfrm>
                  <a:off x="7112958" y="1093771"/>
                  <a:ext cx="3124118" cy="1329172"/>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Shape 17"/>
                <p:cNvSpPr/>
                <p:nvPr/>
              </p:nvSpPr>
              <p:spPr>
                <a:xfrm>
                  <a:off x="7112958" y="1152727"/>
                  <a:ext cx="1500936"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9" name="Shape 18"/>
                <p:cNvSpPr/>
                <p:nvPr/>
              </p:nvSpPr>
              <p:spPr>
                <a:xfrm>
                  <a:off x="8608983" y="1712815"/>
                  <a:ext cx="1533066"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Shape 19"/>
                <p:cNvSpPr/>
                <p:nvPr/>
              </p:nvSpPr>
              <p:spPr>
                <a:xfrm>
                  <a:off x="7107934" y="786594"/>
                  <a:ext cx="3124118" cy="1329170"/>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grpSp>
          <p:nvGrpSpPr>
            <p:cNvPr id="47" name="Group 8"/>
            <p:cNvGrpSpPr/>
            <p:nvPr/>
          </p:nvGrpSpPr>
          <p:grpSpPr>
            <a:xfrm>
              <a:off x="327791" y="5779312"/>
              <a:ext cx="1105732" cy="1106530"/>
              <a:chOff x="1902665" y="3496253"/>
              <a:chExt cx="1759156" cy="1760426"/>
            </a:xfrm>
          </p:grpSpPr>
          <p:sp>
            <p:nvSpPr>
              <p:cNvPr id="60" name="Shape 26"/>
              <p:cNvSpPr/>
              <p:nvPr/>
            </p:nvSpPr>
            <p:spPr>
              <a:xfrm>
                <a:off x="3339733" y="4933322"/>
                <a:ext cx="320194" cy="320193"/>
              </a:xfrm>
              <a:custGeom>
                <a:avLst/>
                <a:gdLst/>
                <a:ahLst/>
                <a:cxnLst>
                  <a:cxn ang="0">
                    <a:pos x="wd2" y="hd2"/>
                  </a:cxn>
                  <a:cxn ang="5400000">
                    <a:pos x="wd2" y="hd2"/>
                  </a:cxn>
                  <a:cxn ang="10800000">
                    <a:pos x="wd2" y="hd2"/>
                  </a:cxn>
                  <a:cxn ang="16200000">
                    <a:pos x="wd2" y="hd2"/>
                  </a:cxn>
                </a:cxnLst>
                <a:rect l="0" t="0" r="r" b="b"/>
                <a:pathLst>
                  <a:path w="21600" h="21600" extrusionOk="0">
                    <a:moveTo>
                      <a:pt x="5960" y="14527"/>
                    </a:moveTo>
                    <a:lnTo>
                      <a:pt x="0" y="8569"/>
                    </a:lnTo>
                    <a:lnTo>
                      <a:pt x="8570" y="0"/>
                    </a:lnTo>
                    <a:lnTo>
                      <a:pt x="14529" y="5959"/>
                    </a:lnTo>
                    <a:lnTo>
                      <a:pt x="14533" y="5956"/>
                    </a:lnTo>
                    <a:lnTo>
                      <a:pt x="21600" y="21600"/>
                    </a:lnTo>
                    <a:lnTo>
                      <a:pt x="5956" y="14529"/>
                    </a:lnTo>
                    <a:cubicBezTo>
                      <a:pt x="5956" y="14529"/>
                      <a:pt x="5960" y="14527"/>
                      <a:pt x="5960" y="14527"/>
                    </a:cubicBezTo>
                    <a:close/>
                  </a:path>
                </a:pathLst>
              </a:custGeom>
              <a:solidFill>
                <a:schemeClr val="accent4">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Shape 27"/>
              <p:cNvSpPr/>
              <p:nvPr/>
            </p:nvSpPr>
            <p:spPr>
              <a:xfrm>
                <a:off x="1902665" y="3496253"/>
                <a:ext cx="1647350" cy="1647369"/>
              </a:xfrm>
              <a:custGeom>
                <a:avLst/>
                <a:gdLst/>
                <a:ahLst/>
                <a:cxnLst>
                  <a:cxn ang="0">
                    <a:pos x="wd2" y="hd2"/>
                  </a:cxn>
                  <a:cxn ang="5400000">
                    <a:pos x="wd2" y="hd2"/>
                  </a:cxn>
                  <a:cxn ang="10800000">
                    <a:pos x="wd2" y="hd2"/>
                  </a:cxn>
                  <a:cxn ang="16200000">
                    <a:pos x="wd2" y="hd2"/>
                  </a:cxn>
                </a:cxnLst>
                <a:rect l="0" t="0" r="r" b="b"/>
                <a:pathLst>
                  <a:path w="21491" h="21491" extrusionOk="0">
                    <a:moveTo>
                      <a:pt x="3319" y="1662"/>
                    </a:moveTo>
                    <a:lnTo>
                      <a:pt x="3012" y="1970"/>
                    </a:lnTo>
                    <a:cubicBezTo>
                      <a:pt x="3029" y="1665"/>
                      <a:pt x="2925" y="1354"/>
                      <a:pt x="2692" y="1121"/>
                    </a:cubicBezTo>
                    <a:lnTo>
                      <a:pt x="1895" y="325"/>
                    </a:lnTo>
                    <a:cubicBezTo>
                      <a:pt x="1462" y="-109"/>
                      <a:pt x="759" y="-109"/>
                      <a:pt x="325" y="325"/>
                    </a:cubicBezTo>
                    <a:cubicBezTo>
                      <a:pt x="-109" y="759"/>
                      <a:pt x="-109" y="1463"/>
                      <a:pt x="325" y="1897"/>
                    </a:cubicBezTo>
                    <a:lnTo>
                      <a:pt x="1120" y="2693"/>
                    </a:lnTo>
                    <a:cubicBezTo>
                      <a:pt x="1353" y="2926"/>
                      <a:pt x="1664" y="3029"/>
                      <a:pt x="1970" y="3012"/>
                    </a:cubicBezTo>
                    <a:lnTo>
                      <a:pt x="1662" y="3319"/>
                    </a:lnTo>
                    <a:lnTo>
                      <a:pt x="19834" y="21491"/>
                    </a:lnTo>
                    <a:cubicBezTo>
                      <a:pt x="19834" y="21491"/>
                      <a:pt x="19735" y="20975"/>
                      <a:pt x="20307" y="21017"/>
                    </a:cubicBezTo>
                    <a:lnTo>
                      <a:pt x="2249" y="2959"/>
                    </a:lnTo>
                    <a:cubicBezTo>
                      <a:pt x="2411" y="2906"/>
                      <a:pt x="2564" y="2821"/>
                      <a:pt x="2693" y="2692"/>
                    </a:cubicBezTo>
                    <a:cubicBezTo>
                      <a:pt x="2821" y="2564"/>
                      <a:pt x="2907" y="2411"/>
                      <a:pt x="2959" y="2249"/>
                    </a:cubicBezTo>
                    <a:lnTo>
                      <a:pt x="21018" y="20307"/>
                    </a:lnTo>
                    <a:cubicBezTo>
                      <a:pt x="21101" y="19842"/>
                      <a:pt x="21491" y="19834"/>
                      <a:pt x="21491" y="19834"/>
                    </a:cubicBezTo>
                    <a:cubicBezTo>
                      <a:pt x="21491" y="19834"/>
                      <a:pt x="3319" y="1662"/>
                      <a:pt x="3319" y="1662"/>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2" name="Shape 28"/>
              <p:cNvSpPr/>
              <p:nvPr/>
            </p:nvSpPr>
            <p:spPr>
              <a:xfrm>
                <a:off x="2072165" y="3665754"/>
                <a:ext cx="1447324" cy="1447271"/>
              </a:xfrm>
              <a:custGeom>
                <a:avLst/>
                <a:gdLst/>
                <a:ahLst/>
                <a:cxnLst>
                  <a:cxn ang="0">
                    <a:pos x="wd2" y="hd2"/>
                  </a:cxn>
                  <a:cxn ang="5400000">
                    <a:pos x="wd2" y="hd2"/>
                  </a:cxn>
                  <a:cxn ang="10800000">
                    <a:pos x="wd2" y="hd2"/>
                  </a:cxn>
                  <a:cxn ang="16200000">
                    <a:pos x="wd2" y="hd2"/>
                  </a:cxn>
                </a:cxnLst>
                <a:rect l="0" t="0" r="r" b="b"/>
                <a:pathLst>
                  <a:path w="21600" h="21600" extrusionOk="0">
                    <a:moveTo>
                      <a:pt x="20787" y="21600"/>
                    </a:moveTo>
                    <a:cubicBezTo>
                      <a:pt x="20630" y="20566"/>
                      <a:pt x="21600" y="20788"/>
                      <a:pt x="21600" y="20788"/>
                    </a:cubicBezTo>
                    <a:lnTo>
                      <a:pt x="812" y="0"/>
                    </a:lnTo>
                    <a:lnTo>
                      <a:pt x="0" y="812"/>
                    </a:lnTo>
                    <a:cubicBezTo>
                      <a:pt x="0" y="812"/>
                      <a:pt x="20787" y="21600"/>
                      <a:pt x="20787" y="21600"/>
                    </a:cubicBezTo>
                    <a:close/>
                  </a:path>
                </a:pathLst>
              </a:custGeom>
              <a:solidFill>
                <a:srgbClr val="FFC0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3" name="Freeform 24"/>
              <p:cNvSpPr/>
              <p:nvPr/>
            </p:nvSpPr>
            <p:spPr>
              <a:xfrm>
                <a:off x="1946886" y="3540470"/>
                <a:ext cx="1714935" cy="1716209"/>
              </a:xfrm>
              <a:custGeom>
                <a:avLst/>
                <a:gdLst>
                  <a:gd name="connsiteX0" fmla="*/ 1687205 w 1714935"/>
                  <a:gd name="connsiteY0" fmla="*/ 1654833 h 1716209"/>
                  <a:gd name="connsiteX1" fmla="*/ 1714935 w 1714935"/>
                  <a:gd name="connsiteY1" fmla="*/ 1716209 h 1716209"/>
                  <a:gd name="connsiteX2" fmla="*/ 1651505 w 1714935"/>
                  <a:gd name="connsiteY2" fmla="*/ 1687544 h 1716209"/>
                  <a:gd name="connsiteX3" fmla="*/ 1687205 w 1714935"/>
                  <a:gd name="connsiteY3" fmla="*/ 1654833 h 1716209"/>
                  <a:gd name="connsiteX4" fmla="*/ 138883 w 1714935"/>
                  <a:gd name="connsiteY4" fmla="*/ 0 h 1716209"/>
                  <a:gd name="connsiteX5" fmla="*/ 148770 w 1714935"/>
                  <a:gd name="connsiteY5" fmla="*/ 4094 h 1716209"/>
                  <a:gd name="connsiteX6" fmla="*/ 148770 w 1714935"/>
                  <a:gd name="connsiteY6" fmla="*/ 23855 h 1716209"/>
                  <a:gd name="connsiteX7" fmla="*/ 147797 w 1714935"/>
                  <a:gd name="connsiteY7" fmla="*/ 24827 h 1716209"/>
                  <a:gd name="connsiteX8" fmla="*/ 193422 w 1714935"/>
                  <a:gd name="connsiteY8" fmla="*/ 70469 h 1716209"/>
                  <a:gd name="connsiteX9" fmla="*/ 194373 w 1714935"/>
                  <a:gd name="connsiteY9" fmla="*/ 69517 h 1716209"/>
                  <a:gd name="connsiteX10" fmla="*/ 214131 w 1714935"/>
                  <a:gd name="connsiteY10" fmla="*/ 69497 h 1716209"/>
                  <a:gd name="connsiteX11" fmla="*/ 214131 w 1714935"/>
                  <a:gd name="connsiteY11" fmla="*/ 89288 h 1716209"/>
                  <a:gd name="connsiteX12" fmla="*/ 89209 w 1714935"/>
                  <a:gd name="connsiteY12" fmla="*/ 214188 h 1716209"/>
                  <a:gd name="connsiteX13" fmla="*/ 69451 w 1714935"/>
                  <a:gd name="connsiteY13" fmla="*/ 214188 h 1716209"/>
                  <a:gd name="connsiteX14" fmla="*/ 68623 w 1714935"/>
                  <a:gd name="connsiteY14" fmla="*/ 195676 h 1716209"/>
                  <a:gd name="connsiteX15" fmla="*/ 22599 w 1714935"/>
                  <a:gd name="connsiteY15" fmla="*/ 149594 h 1716209"/>
                  <a:gd name="connsiteX16" fmla="*/ 4090 w 1714935"/>
                  <a:gd name="connsiteY16" fmla="*/ 148796 h 1716209"/>
                  <a:gd name="connsiteX17" fmla="*/ 4090 w 1714935"/>
                  <a:gd name="connsiteY17" fmla="*/ 128974 h 1716209"/>
                  <a:gd name="connsiteX18" fmla="*/ 128950 w 1714935"/>
                  <a:gd name="connsiteY18" fmla="*/ 4094 h 1716209"/>
                  <a:gd name="connsiteX19" fmla="*/ 138883 w 1714935"/>
                  <a:gd name="connsiteY19" fmla="*/ 0 h 171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935" h="1716209">
                    <a:moveTo>
                      <a:pt x="1687205" y="1654833"/>
                    </a:moveTo>
                    <a:lnTo>
                      <a:pt x="1714935" y="1716209"/>
                    </a:lnTo>
                    <a:lnTo>
                      <a:pt x="1651505" y="1687544"/>
                    </a:lnTo>
                    <a:cubicBezTo>
                      <a:pt x="1651505" y="1687544"/>
                      <a:pt x="1687205" y="1654833"/>
                      <a:pt x="1687205" y="1654833"/>
                    </a:cubicBezTo>
                    <a:close/>
                    <a:moveTo>
                      <a:pt x="138883" y="0"/>
                    </a:moveTo>
                    <a:cubicBezTo>
                      <a:pt x="142467" y="4"/>
                      <a:pt x="146043" y="1372"/>
                      <a:pt x="148770" y="4094"/>
                    </a:cubicBezTo>
                    <a:cubicBezTo>
                      <a:pt x="154223" y="9559"/>
                      <a:pt x="154223" y="18401"/>
                      <a:pt x="148770" y="23855"/>
                    </a:cubicBezTo>
                    <a:lnTo>
                      <a:pt x="147797" y="24827"/>
                    </a:lnTo>
                    <a:lnTo>
                      <a:pt x="193422" y="70469"/>
                    </a:lnTo>
                    <a:lnTo>
                      <a:pt x="194373" y="69517"/>
                    </a:lnTo>
                    <a:cubicBezTo>
                      <a:pt x="199888" y="64012"/>
                      <a:pt x="208678" y="64073"/>
                      <a:pt x="214131" y="69497"/>
                    </a:cubicBezTo>
                    <a:cubicBezTo>
                      <a:pt x="219646" y="74951"/>
                      <a:pt x="219646" y="83803"/>
                      <a:pt x="214131" y="89288"/>
                    </a:cubicBezTo>
                    <a:lnTo>
                      <a:pt x="89209" y="214188"/>
                    </a:lnTo>
                    <a:cubicBezTo>
                      <a:pt x="83756" y="219663"/>
                      <a:pt x="74966" y="219633"/>
                      <a:pt x="69451" y="214188"/>
                    </a:cubicBezTo>
                    <a:cubicBezTo>
                      <a:pt x="64428" y="209061"/>
                      <a:pt x="64243" y="201171"/>
                      <a:pt x="68623" y="195676"/>
                    </a:cubicBezTo>
                    <a:lnTo>
                      <a:pt x="22599" y="149594"/>
                    </a:lnTo>
                    <a:cubicBezTo>
                      <a:pt x="17115" y="154015"/>
                      <a:pt x="9165" y="153872"/>
                      <a:pt x="4090" y="148796"/>
                    </a:cubicBezTo>
                    <a:cubicBezTo>
                      <a:pt x="-1364" y="143332"/>
                      <a:pt x="-1364" y="134469"/>
                      <a:pt x="4090" y="128974"/>
                    </a:cubicBezTo>
                    <a:lnTo>
                      <a:pt x="128950" y="4094"/>
                    </a:lnTo>
                    <a:cubicBezTo>
                      <a:pt x="131708" y="1357"/>
                      <a:pt x="135299" y="-4"/>
                      <a:pt x="138883" y="0"/>
                    </a:cubicBezTo>
                    <a:close/>
                  </a:path>
                </a:pathLst>
              </a:custGeom>
              <a:solidFill>
                <a:schemeClr val="tx2">
                  <a:lumMod val="5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48" name="Group 9"/>
            <p:cNvGrpSpPr/>
            <p:nvPr/>
          </p:nvGrpSpPr>
          <p:grpSpPr>
            <a:xfrm>
              <a:off x="1321264" y="4099501"/>
              <a:ext cx="2298777" cy="2762066"/>
              <a:chOff x="3612396" y="467356"/>
              <a:chExt cx="3657220" cy="4394288"/>
            </a:xfrm>
          </p:grpSpPr>
          <p:sp>
            <p:nvSpPr>
              <p:cNvPr id="56" name="Shape 20"/>
              <p:cNvSpPr/>
              <p:nvPr/>
            </p:nvSpPr>
            <p:spPr>
              <a:xfrm>
                <a:off x="4025104" y="1418032"/>
                <a:ext cx="2366232" cy="2883819"/>
              </a:xfrm>
              <a:custGeom>
                <a:avLst/>
                <a:gdLst/>
                <a:ahLst/>
                <a:cxnLst>
                  <a:cxn ang="0">
                    <a:pos x="wd2" y="hd2"/>
                  </a:cxn>
                  <a:cxn ang="5400000">
                    <a:pos x="wd2" y="hd2"/>
                  </a:cxn>
                  <a:cxn ang="10800000">
                    <a:pos x="wd2" y="hd2"/>
                  </a:cxn>
                  <a:cxn ang="16200000">
                    <a:pos x="wd2" y="hd2"/>
                  </a:cxn>
                </a:cxnLst>
                <a:rect l="0" t="0" r="r" b="b"/>
                <a:pathLst>
                  <a:path w="21600" h="21600" extrusionOk="0">
                    <a:moveTo>
                      <a:pt x="20074" y="13386"/>
                    </a:moveTo>
                    <a:cubicBezTo>
                      <a:pt x="21037" y="12061"/>
                      <a:pt x="21600" y="10517"/>
                      <a:pt x="21600" y="8862"/>
                    </a:cubicBezTo>
                    <a:cubicBezTo>
                      <a:pt x="21600" y="3968"/>
                      <a:pt x="16765" y="0"/>
                      <a:pt x="10800" y="0"/>
                    </a:cubicBezTo>
                    <a:cubicBezTo>
                      <a:pt x="4835" y="0"/>
                      <a:pt x="0" y="3968"/>
                      <a:pt x="0" y="8862"/>
                    </a:cubicBezTo>
                    <a:cubicBezTo>
                      <a:pt x="0" y="10517"/>
                      <a:pt x="563" y="12061"/>
                      <a:pt x="1525" y="13386"/>
                    </a:cubicBezTo>
                    <a:lnTo>
                      <a:pt x="1484" y="13386"/>
                    </a:lnTo>
                    <a:cubicBezTo>
                      <a:pt x="5914" y="19018"/>
                      <a:pt x="5455" y="21600"/>
                      <a:pt x="5455" y="21600"/>
                    </a:cubicBezTo>
                    <a:lnTo>
                      <a:pt x="10800" y="21600"/>
                    </a:lnTo>
                    <a:lnTo>
                      <a:pt x="16145" y="21600"/>
                    </a:lnTo>
                    <a:cubicBezTo>
                      <a:pt x="16145" y="21600"/>
                      <a:pt x="15684" y="19018"/>
                      <a:pt x="20114" y="13386"/>
                    </a:cubicBezTo>
                    <a:cubicBezTo>
                      <a:pt x="20114" y="13386"/>
                      <a:pt x="20074" y="13386"/>
                      <a:pt x="20074" y="13386"/>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7" name="Shape 25"/>
              <p:cNvSpPr/>
              <p:nvPr/>
            </p:nvSpPr>
            <p:spPr>
              <a:xfrm>
                <a:off x="5204237" y="1418032"/>
                <a:ext cx="1188978" cy="3443612"/>
              </a:xfrm>
              <a:custGeom>
                <a:avLst/>
                <a:gdLst/>
                <a:ahLst/>
                <a:cxnLst>
                  <a:cxn ang="0">
                    <a:pos x="wd2" y="hd2"/>
                  </a:cxn>
                  <a:cxn ang="5400000">
                    <a:pos x="wd2" y="hd2"/>
                  </a:cxn>
                  <a:cxn ang="10800000">
                    <a:pos x="wd2" y="hd2"/>
                  </a:cxn>
                  <a:cxn ang="16200000">
                    <a:pos x="wd2" y="hd2"/>
                  </a:cxn>
                </a:cxnLst>
                <a:rect l="0" t="0" r="r" b="b"/>
                <a:pathLst>
                  <a:path w="21600" h="21600" extrusionOk="0">
                    <a:moveTo>
                      <a:pt x="18564" y="11210"/>
                    </a:moveTo>
                    <a:cubicBezTo>
                      <a:pt x="20480" y="10100"/>
                      <a:pt x="21600" y="8808"/>
                      <a:pt x="21600" y="7422"/>
                    </a:cubicBezTo>
                    <a:cubicBezTo>
                      <a:pt x="21600" y="3323"/>
                      <a:pt x="11978" y="0"/>
                      <a:pt x="106" y="0"/>
                    </a:cubicBezTo>
                    <a:cubicBezTo>
                      <a:pt x="71" y="0"/>
                      <a:pt x="36" y="1"/>
                      <a:pt x="0" y="1"/>
                    </a:cubicBezTo>
                    <a:lnTo>
                      <a:pt x="0" y="8712"/>
                    </a:lnTo>
                    <a:lnTo>
                      <a:pt x="0" y="9278"/>
                    </a:lnTo>
                    <a:lnTo>
                      <a:pt x="0" y="18089"/>
                    </a:lnTo>
                    <a:lnTo>
                      <a:pt x="0" y="18425"/>
                    </a:lnTo>
                    <a:lnTo>
                      <a:pt x="0" y="19058"/>
                    </a:lnTo>
                    <a:lnTo>
                      <a:pt x="0" y="19670"/>
                    </a:lnTo>
                    <a:lnTo>
                      <a:pt x="0" y="20303"/>
                    </a:lnTo>
                    <a:lnTo>
                      <a:pt x="0" y="21080"/>
                    </a:lnTo>
                    <a:lnTo>
                      <a:pt x="0" y="21340"/>
                    </a:lnTo>
                    <a:lnTo>
                      <a:pt x="0" y="21600"/>
                    </a:lnTo>
                    <a:lnTo>
                      <a:pt x="9070" y="21600"/>
                    </a:lnTo>
                    <a:cubicBezTo>
                      <a:pt x="9462" y="21600"/>
                      <a:pt x="9783" y="21484"/>
                      <a:pt x="9783" y="21340"/>
                    </a:cubicBezTo>
                    <a:cubicBezTo>
                      <a:pt x="9783" y="21197"/>
                      <a:pt x="9462" y="21080"/>
                      <a:pt x="9070" y="21080"/>
                    </a:cubicBezTo>
                    <a:lnTo>
                      <a:pt x="8925" y="21080"/>
                    </a:lnTo>
                    <a:lnTo>
                      <a:pt x="10218" y="20303"/>
                    </a:lnTo>
                    <a:lnTo>
                      <a:pt x="11008" y="20303"/>
                    </a:lnTo>
                    <a:cubicBezTo>
                      <a:pt x="11491" y="20303"/>
                      <a:pt x="11877" y="20161"/>
                      <a:pt x="11877" y="19987"/>
                    </a:cubicBezTo>
                    <a:cubicBezTo>
                      <a:pt x="11877" y="19811"/>
                      <a:pt x="11491" y="19670"/>
                      <a:pt x="11008" y="19670"/>
                    </a:cubicBezTo>
                    <a:lnTo>
                      <a:pt x="10744" y="19670"/>
                    </a:lnTo>
                    <a:lnTo>
                      <a:pt x="10744" y="19058"/>
                    </a:lnTo>
                    <a:lnTo>
                      <a:pt x="11008" y="19058"/>
                    </a:lnTo>
                    <a:cubicBezTo>
                      <a:pt x="11491" y="19058"/>
                      <a:pt x="11877" y="18916"/>
                      <a:pt x="11877" y="18742"/>
                    </a:cubicBezTo>
                    <a:cubicBezTo>
                      <a:pt x="11877" y="18567"/>
                      <a:pt x="11491" y="18425"/>
                      <a:pt x="11008" y="18425"/>
                    </a:cubicBezTo>
                    <a:lnTo>
                      <a:pt x="10744" y="18425"/>
                    </a:lnTo>
                    <a:lnTo>
                      <a:pt x="10744" y="18089"/>
                    </a:lnTo>
                    <a:cubicBezTo>
                      <a:pt x="10744" y="18089"/>
                      <a:pt x="9826" y="15927"/>
                      <a:pt x="18643" y="11210"/>
                    </a:cubicBezTo>
                    <a:cubicBezTo>
                      <a:pt x="18643" y="11210"/>
                      <a:pt x="18564" y="11210"/>
                      <a:pt x="18564" y="11210"/>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8" name="Freeform 19"/>
              <p:cNvSpPr/>
              <p:nvPr/>
            </p:nvSpPr>
            <p:spPr>
              <a:xfrm>
                <a:off x="3612396" y="467356"/>
                <a:ext cx="3657220" cy="4352992"/>
              </a:xfrm>
              <a:custGeom>
                <a:avLst/>
                <a:gdLst>
                  <a:gd name="connsiteX0" fmla="*/ 1706493 w 3657220"/>
                  <a:gd name="connsiteY0" fmla="*/ 2315203 h 4352992"/>
                  <a:gd name="connsiteX1" fmla="*/ 1643051 w 3657220"/>
                  <a:gd name="connsiteY1" fmla="*/ 2379467 h 4352992"/>
                  <a:gd name="connsiteX2" fmla="*/ 1548922 w 3657220"/>
                  <a:gd name="connsiteY2" fmla="*/ 2472292 h 4352992"/>
                  <a:gd name="connsiteX3" fmla="*/ 1527879 w 3657220"/>
                  <a:gd name="connsiteY3" fmla="*/ 2493019 h 4352992"/>
                  <a:gd name="connsiteX4" fmla="*/ 1506023 w 3657220"/>
                  <a:gd name="connsiteY4" fmla="*/ 2473482 h 4352992"/>
                  <a:gd name="connsiteX5" fmla="*/ 1424670 w 3657220"/>
                  <a:gd name="connsiteY5" fmla="*/ 2397714 h 4352992"/>
                  <a:gd name="connsiteX6" fmla="*/ 1361666 w 3657220"/>
                  <a:gd name="connsiteY6" fmla="*/ 2338112 h 4352992"/>
                  <a:gd name="connsiteX7" fmla="*/ 1273863 w 3657220"/>
                  <a:gd name="connsiteY7" fmla="*/ 2423301 h 4352992"/>
                  <a:gd name="connsiteX8" fmla="*/ 1260711 w 3657220"/>
                  <a:gd name="connsiteY8" fmla="*/ 2435598 h 4352992"/>
                  <a:gd name="connsiteX9" fmla="*/ 1248248 w 3657220"/>
                  <a:gd name="connsiteY9" fmla="*/ 2425978 h 4352992"/>
                  <a:gd name="connsiteX10" fmla="*/ 1168837 w 3657220"/>
                  <a:gd name="connsiteY10" fmla="*/ 2363996 h 4352992"/>
                  <a:gd name="connsiteX11" fmla="*/ 1101074 w 3657220"/>
                  <a:gd name="connsiteY11" fmla="*/ 2377087 h 4352992"/>
                  <a:gd name="connsiteX12" fmla="*/ 1102640 w 3657220"/>
                  <a:gd name="connsiteY12" fmla="*/ 2392657 h 4352992"/>
                  <a:gd name="connsiteX13" fmla="*/ 1050972 w 3657220"/>
                  <a:gd name="connsiteY13" fmla="*/ 2474275 h 4352992"/>
                  <a:gd name="connsiteX14" fmla="*/ 1333171 w 3657220"/>
                  <a:gd name="connsiteY14" fmla="*/ 3834619 h 4352992"/>
                  <a:gd name="connsiteX15" fmla="*/ 1597584 w 3657220"/>
                  <a:gd name="connsiteY15" fmla="*/ 3834619 h 4352992"/>
                  <a:gd name="connsiteX16" fmla="*/ 1862122 w 3657220"/>
                  <a:gd name="connsiteY16" fmla="*/ 3834619 h 4352992"/>
                  <a:gd name="connsiteX17" fmla="*/ 2144383 w 3657220"/>
                  <a:gd name="connsiteY17" fmla="*/ 2474275 h 4352992"/>
                  <a:gd name="connsiteX18" fmla="*/ 2092528 w 3657220"/>
                  <a:gd name="connsiteY18" fmla="*/ 2392657 h 4352992"/>
                  <a:gd name="connsiteX19" fmla="*/ 2097726 w 3657220"/>
                  <a:gd name="connsiteY19" fmla="*/ 2363500 h 4352992"/>
                  <a:gd name="connsiteX20" fmla="*/ 2076996 w 3657220"/>
                  <a:gd name="connsiteY20" fmla="*/ 2356459 h 4352992"/>
                  <a:gd name="connsiteX21" fmla="*/ 1985184 w 3657220"/>
                  <a:gd name="connsiteY21" fmla="*/ 2322740 h 4352992"/>
                  <a:gd name="connsiteX22" fmla="*/ 1912161 w 3657220"/>
                  <a:gd name="connsiteY22" fmla="*/ 2424590 h 4352992"/>
                  <a:gd name="connsiteX23" fmla="*/ 1898195 w 3657220"/>
                  <a:gd name="connsiteY23" fmla="*/ 2443334 h 4352992"/>
                  <a:gd name="connsiteX24" fmla="*/ 1878217 w 3657220"/>
                  <a:gd name="connsiteY24" fmla="*/ 2428160 h 4352992"/>
                  <a:gd name="connsiteX25" fmla="*/ 1835630 w 3657220"/>
                  <a:gd name="connsiteY25" fmla="*/ 2395929 h 4352992"/>
                  <a:gd name="connsiteX26" fmla="*/ 1816341 w 3657220"/>
                  <a:gd name="connsiteY26" fmla="*/ 2425780 h 4352992"/>
                  <a:gd name="connsiteX27" fmla="*/ 1791102 w 3657220"/>
                  <a:gd name="connsiteY27" fmla="*/ 2464953 h 4352992"/>
                  <a:gd name="connsiteX28" fmla="*/ 1767429 w 3657220"/>
                  <a:gd name="connsiteY28" fmla="*/ 2423301 h 4352992"/>
                  <a:gd name="connsiteX29" fmla="*/ 1726220 w 3657220"/>
                  <a:gd name="connsiteY29" fmla="*/ 2351004 h 4352992"/>
                  <a:gd name="connsiteX30" fmla="*/ 1706493 w 3657220"/>
                  <a:gd name="connsiteY30" fmla="*/ 2315203 h 4352992"/>
                  <a:gd name="connsiteX31" fmla="*/ 1721774 w 3657220"/>
                  <a:gd name="connsiteY31" fmla="*/ 2210874 h 4352992"/>
                  <a:gd name="connsiteX32" fmla="*/ 1741376 w 3657220"/>
                  <a:gd name="connsiteY32" fmla="*/ 2248262 h 4352992"/>
                  <a:gd name="connsiteX33" fmla="*/ 1780080 w 3657220"/>
                  <a:gd name="connsiteY33" fmla="*/ 2321947 h 4352992"/>
                  <a:gd name="connsiteX34" fmla="*/ 1796801 w 3657220"/>
                  <a:gd name="connsiteY34" fmla="*/ 2354674 h 4352992"/>
                  <a:gd name="connsiteX35" fmla="*/ 1806321 w 3657220"/>
                  <a:gd name="connsiteY35" fmla="*/ 2341484 h 4352992"/>
                  <a:gd name="connsiteX36" fmla="*/ 1824170 w 3657220"/>
                  <a:gd name="connsiteY36" fmla="*/ 2316492 h 4352992"/>
                  <a:gd name="connsiteX37" fmla="*/ 1845901 w 3657220"/>
                  <a:gd name="connsiteY37" fmla="*/ 2335732 h 4352992"/>
                  <a:gd name="connsiteX38" fmla="*/ 1891243 w 3657220"/>
                  <a:gd name="connsiteY38" fmla="*/ 2375897 h 4352992"/>
                  <a:gd name="connsiteX39" fmla="*/ 1965269 w 3657220"/>
                  <a:gd name="connsiteY39" fmla="*/ 2291204 h 4352992"/>
                  <a:gd name="connsiteX40" fmla="*/ 1974663 w 3657220"/>
                  <a:gd name="connsiteY40" fmla="*/ 2280493 h 4352992"/>
                  <a:gd name="connsiteX41" fmla="*/ 1985873 w 3657220"/>
                  <a:gd name="connsiteY41" fmla="*/ 2286146 h 4352992"/>
                  <a:gd name="connsiteX42" fmla="*/ 2085138 w 3657220"/>
                  <a:gd name="connsiteY42" fmla="*/ 2338112 h 4352992"/>
                  <a:gd name="connsiteX43" fmla="*/ 2104302 w 3657220"/>
                  <a:gd name="connsiteY43" fmla="*/ 2348823 h 4352992"/>
                  <a:gd name="connsiteX44" fmla="*/ 2183337 w 3657220"/>
                  <a:gd name="connsiteY44" fmla="*/ 2302013 h 4352992"/>
                  <a:gd name="connsiteX45" fmla="*/ 2273959 w 3657220"/>
                  <a:gd name="connsiteY45" fmla="*/ 2392657 h 4352992"/>
                  <a:gd name="connsiteX46" fmla="*/ 2186594 w 3657220"/>
                  <a:gd name="connsiteY46" fmla="*/ 2483102 h 4352992"/>
                  <a:gd name="connsiteX47" fmla="*/ 1906211 w 3657220"/>
                  <a:gd name="connsiteY47" fmla="*/ 3834619 h 4352992"/>
                  <a:gd name="connsiteX48" fmla="*/ 2183150 w 3657220"/>
                  <a:gd name="connsiteY48" fmla="*/ 3834619 h 4352992"/>
                  <a:gd name="connsiteX49" fmla="*/ 2183150 w 3657220"/>
                  <a:gd name="connsiteY49" fmla="*/ 4137094 h 4352992"/>
                  <a:gd name="connsiteX50" fmla="*/ 2059147 w 3657220"/>
                  <a:gd name="connsiteY50" fmla="*/ 4352992 h 4352992"/>
                  <a:gd name="connsiteX51" fmla="*/ 1597584 w 3657220"/>
                  <a:gd name="connsiteY51" fmla="*/ 4352992 h 4352992"/>
                  <a:gd name="connsiteX52" fmla="*/ 1136020 w 3657220"/>
                  <a:gd name="connsiteY52" fmla="*/ 4352992 h 4352992"/>
                  <a:gd name="connsiteX53" fmla="*/ 1012018 w 3657220"/>
                  <a:gd name="connsiteY53" fmla="*/ 4137094 h 4352992"/>
                  <a:gd name="connsiteX54" fmla="*/ 1012018 w 3657220"/>
                  <a:gd name="connsiteY54" fmla="*/ 3834619 h 4352992"/>
                  <a:gd name="connsiteX55" fmla="*/ 1289144 w 3657220"/>
                  <a:gd name="connsiteY55" fmla="*/ 3834619 h 4352992"/>
                  <a:gd name="connsiteX56" fmla="*/ 1008761 w 3657220"/>
                  <a:gd name="connsiteY56" fmla="*/ 2483102 h 4352992"/>
                  <a:gd name="connsiteX57" fmla="*/ 921208 w 3657220"/>
                  <a:gd name="connsiteY57" fmla="*/ 2392657 h 4352992"/>
                  <a:gd name="connsiteX58" fmla="*/ 1012018 w 3657220"/>
                  <a:gd name="connsiteY58" fmla="*/ 2302013 h 4352992"/>
                  <a:gd name="connsiteX59" fmla="*/ 1096753 w 3657220"/>
                  <a:gd name="connsiteY59" fmla="*/ 2361417 h 4352992"/>
                  <a:gd name="connsiteX60" fmla="*/ 1168837 w 3657220"/>
                  <a:gd name="connsiteY60" fmla="*/ 2336327 h 4352992"/>
                  <a:gd name="connsiteX61" fmla="*/ 1173910 w 3657220"/>
                  <a:gd name="connsiteY61" fmla="*/ 2334542 h 4352992"/>
                  <a:gd name="connsiteX62" fmla="*/ 1180172 w 3657220"/>
                  <a:gd name="connsiteY62" fmla="*/ 2338211 h 4352992"/>
                  <a:gd name="connsiteX63" fmla="*/ 1255513 w 3657220"/>
                  <a:gd name="connsiteY63" fmla="*/ 2384128 h 4352992"/>
                  <a:gd name="connsiteX64" fmla="*/ 1342440 w 3657220"/>
                  <a:gd name="connsiteY64" fmla="*/ 2284063 h 4352992"/>
                  <a:gd name="connsiteX65" fmla="*/ 1358347 w 3657220"/>
                  <a:gd name="connsiteY65" fmla="*/ 2265815 h 4352992"/>
                  <a:gd name="connsiteX66" fmla="*/ 1378826 w 3657220"/>
                  <a:gd name="connsiteY66" fmla="*/ 2282576 h 4352992"/>
                  <a:gd name="connsiteX67" fmla="*/ 1463561 w 3657220"/>
                  <a:gd name="connsiteY67" fmla="*/ 2354376 h 4352992"/>
                  <a:gd name="connsiteX68" fmla="*/ 1525124 w 3657220"/>
                  <a:gd name="connsiteY68" fmla="*/ 2407532 h 4352992"/>
                  <a:gd name="connsiteX69" fmla="*/ 1597458 w 3657220"/>
                  <a:gd name="connsiteY69" fmla="*/ 2333947 h 4352992"/>
                  <a:gd name="connsiteX70" fmla="*/ 1691400 w 3657220"/>
                  <a:gd name="connsiteY70" fmla="*/ 2240923 h 4352992"/>
                  <a:gd name="connsiteX71" fmla="*/ 3137661 w 3657220"/>
                  <a:gd name="connsiteY71" fmla="*/ 2085591 h 4352992"/>
                  <a:gd name="connsiteX72" fmla="*/ 3137803 w 3657220"/>
                  <a:gd name="connsiteY72" fmla="*/ 2085591 h 4352992"/>
                  <a:gd name="connsiteX73" fmla="*/ 3563320 w 3657220"/>
                  <a:gd name="connsiteY73" fmla="*/ 2086229 h 4352992"/>
                  <a:gd name="connsiteX74" fmla="*/ 3657220 w 3657220"/>
                  <a:gd name="connsiteY74" fmla="*/ 2180369 h 4352992"/>
                  <a:gd name="connsiteX75" fmla="*/ 3563206 w 3657220"/>
                  <a:gd name="connsiteY75" fmla="*/ 2274238 h 4352992"/>
                  <a:gd name="connsiteX76" fmla="*/ 3563064 w 3657220"/>
                  <a:gd name="connsiteY76" fmla="*/ 2274238 h 4352992"/>
                  <a:gd name="connsiteX77" fmla="*/ 3137547 w 3657220"/>
                  <a:gd name="connsiteY77" fmla="*/ 2273601 h 4352992"/>
                  <a:gd name="connsiteX78" fmla="*/ 3043647 w 3657220"/>
                  <a:gd name="connsiteY78" fmla="*/ 2179460 h 4352992"/>
                  <a:gd name="connsiteX79" fmla="*/ 3137661 w 3657220"/>
                  <a:gd name="connsiteY79" fmla="*/ 2085591 h 4352992"/>
                  <a:gd name="connsiteX80" fmla="*/ 93912 w 3657220"/>
                  <a:gd name="connsiteY80" fmla="*/ 729578 h 4352992"/>
                  <a:gd name="connsiteX81" fmla="*/ 160400 w 3657220"/>
                  <a:gd name="connsiteY81" fmla="*/ 757041 h 4352992"/>
                  <a:gd name="connsiteX82" fmla="*/ 425938 w 3657220"/>
                  <a:gd name="connsiteY82" fmla="*/ 1021969 h 4352992"/>
                  <a:gd name="connsiteX83" fmla="*/ 426113 w 3657220"/>
                  <a:gd name="connsiteY83" fmla="*/ 1154926 h 4352992"/>
                  <a:gd name="connsiteX84" fmla="*/ 359554 w 3657220"/>
                  <a:gd name="connsiteY84" fmla="*/ 1182527 h 4352992"/>
                  <a:gd name="connsiteX85" fmla="*/ 293169 w 3657220"/>
                  <a:gd name="connsiteY85" fmla="*/ 1155076 h 4352992"/>
                  <a:gd name="connsiteX86" fmla="*/ 27609 w 3657220"/>
                  <a:gd name="connsiteY86" fmla="*/ 890147 h 4352992"/>
                  <a:gd name="connsiteX87" fmla="*/ 27456 w 3657220"/>
                  <a:gd name="connsiteY87" fmla="*/ 757190 h 4352992"/>
                  <a:gd name="connsiteX88" fmla="*/ 93912 w 3657220"/>
                  <a:gd name="connsiteY88" fmla="*/ 729578 h 4352992"/>
                  <a:gd name="connsiteX89" fmla="*/ 3006239 w 3657220"/>
                  <a:gd name="connsiteY89" fmla="*/ 633789 h 4352992"/>
                  <a:gd name="connsiteX90" fmla="*/ 3072663 w 3657220"/>
                  <a:gd name="connsiteY90" fmla="*/ 661412 h 4352992"/>
                  <a:gd name="connsiteX91" fmla="*/ 3072488 w 3657220"/>
                  <a:gd name="connsiteY91" fmla="*/ 794366 h 4352992"/>
                  <a:gd name="connsiteX92" fmla="*/ 2806089 w 3657220"/>
                  <a:gd name="connsiteY92" fmla="*/ 1060080 h 4352992"/>
                  <a:gd name="connsiteX93" fmla="*/ 2739692 w 3657220"/>
                  <a:gd name="connsiteY93" fmla="*/ 1087537 h 4352992"/>
                  <a:gd name="connsiteX94" fmla="*/ 2673141 w 3657220"/>
                  <a:gd name="connsiteY94" fmla="*/ 1059909 h 4352992"/>
                  <a:gd name="connsiteX95" fmla="*/ 2673316 w 3657220"/>
                  <a:gd name="connsiteY95" fmla="*/ 926977 h 4352992"/>
                  <a:gd name="connsiteX96" fmla="*/ 2939715 w 3657220"/>
                  <a:gd name="connsiteY96" fmla="*/ 661241 h 4352992"/>
                  <a:gd name="connsiteX97" fmla="*/ 3006239 w 3657220"/>
                  <a:gd name="connsiteY97" fmla="*/ 633789 h 4352992"/>
                  <a:gd name="connsiteX98" fmla="*/ 1583297 w 3657220"/>
                  <a:gd name="connsiteY98" fmla="*/ 0 h 4352992"/>
                  <a:gd name="connsiteX99" fmla="*/ 1583436 w 3657220"/>
                  <a:gd name="connsiteY99" fmla="*/ 0 h 4352992"/>
                  <a:gd name="connsiteX100" fmla="*/ 1677298 w 3657220"/>
                  <a:gd name="connsiteY100" fmla="*/ 94173 h 4352992"/>
                  <a:gd name="connsiteX101" fmla="*/ 1676677 w 3657220"/>
                  <a:gd name="connsiteY101" fmla="*/ 495731 h 4352992"/>
                  <a:gd name="connsiteX102" fmla="*/ 1582676 w 3657220"/>
                  <a:gd name="connsiteY102" fmla="*/ 589604 h 4352992"/>
                  <a:gd name="connsiteX103" fmla="*/ 1582519 w 3657220"/>
                  <a:gd name="connsiteY103" fmla="*/ 589604 h 4352992"/>
                  <a:gd name="connsiteX104" fmla="*/ 1488666 w 3657220"/>
                  <a:gd name="connsiteY104" fmla="*/ 495459 h 4352992"/>
                  <a:gd name="connsiteX105" fmla="*/ 1489287 w 3657220"/>
                  <a:gd name="connsiteY105" fmla="*/ 93845 h 4352992"/>
                  <a:gd name="connsiteX106" fmla="*/ 1583297 w 3657220"/>
                  <a:gd name="connsiteY106" fmla="*/ 0 h 435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57220" h="4352992">
                    <a:moveTo>
                      <a:pt x="1706493" y="2315203"/>
                    </a:moveTo>
                    <a:cubicBezTo>
                      <a:pt x="1685387" y="2336724"/>
                      <a:pt x="1664407" y="2358244"/>
                      <a:pt x="1643051" y="2379467"/>
                    </a:cubicBezTo>
                    <a:lnTo>
                      <a:pt x="1548922" y="2472292"/>
                    </a:lnTo>
                    <a:lnTo>
                      <a:pt x="1527879" y="2493019"/>
                    </a:lnTo>
                    <a:lnTo>
                      <a:pt x="1506023" y="2473482"/>
                    </a:lnTo>
                    <a:cubicBezTo>
                      <a:pt x="1478466" y="2448689"/>
                      <a:pt x="1451787" y="2423003"/>
                      <a:pt x="1424670" y="2397714"/>
                    </a:cubicBezTo>
                    <a:cubicBezTo>
                      <a:pt x="1403689" y="2377880"/>
                      <a:pt x="1382584" y="2358046"/>
                      <a:pt x="1361666" y="2338112"/>
                    </a:cubicBezTo>
                    <a:cubicBezTo>
                      <a:pt x="1332545" y="2366674"/>
                      <a:pt x="1303674" y="2395433"/>
                      <a:pt x="1273863" y="2423301"/>
                    </a:cubicBezTo>
                    <a:lnTo>
                      <a:pt x="1260711" y="2435598"/>
                    </a:lnTo>
                    <a:lnTo>
                      <a:pt x="1248248" y="2425978"/>
                    </a:lnTo>
                    <a:cubicBezTo>
                      <a:pt x="1221694" y="2405450"/>
                      <a:pt x="1195078" y="2385020"/>
                      <a:pt x="1168837" y="2363996"/>
                    </a:cubicBezTo>
                    <a:cubicBezTo>
                      <a:pt x="1146291" y="2368558"/>
                      <a:pt x="1123745" y="2373021"/>
                      <a:pt x="1101074" y="2377087"/>
                    </a:cubicBezTo>
                    <a:cubicBezTo>
                      <a:pt x="1101951" y="2382144"/>
                      <a:pt x="1102640" y="2387301"/>
                      <a:pt x="1102640" y="2392657"/>
                    </a:cubicBezTo>
                    <a:cubicBezTo>
                      <a:pt x="1102640" y="2428755"/>
                      <a:pt x="1081409" y="2459697"/>
                      <a:pt x="1050972" y="2474275"/>
                    </a:cubicBezTo>
                    <a:lnTo>
                      <a:pt x="1333171" y="3834619"/>
                    </a:lnTo>
                    <a:lnTo>
                      <a:pt x="1597584" y="3834619"/>
                    </a:lnTo>
                    <a:cubicBezTo>
                      <a:pt x="1597584" y="3834619"/>
                      <a:pt x="1862122" y="3834619"/>
                      <a:pt x="1862122" y="3834619"/>
                    </a:cubicBezTo>
                    <a:lnTo>
                      <a:pt x="2144383" y="2474275"/>
                    </a:lnTo>
                    <a:cubicBezTo>
                      <a:pt x="2113758" y="2459697"/>
                      <a:pt x="2092528" y="2428854"/>
                      <a:pt x="2092528" y="2392657"/>
                    </a:cubicBezTo>
                    <a:cubicBezTo>
                      <a:pt x="2092528" y="2382442"/>
                      <a:pt x="2094594" y="2372723"/>
                      <a:pt x="2097726" y="2363500"/>
                    </a:cubicBezTo>
                    <a:cubicBezTo>
                      <a:pt x="2090837" y="2361120"/>
                      <a:pt x="2083885" y="2358938"/>
                      <a:pt x="2076996" y="2356459"/>
                    </a:cubicBezTo>
                    <a:cubicBezTo>
                      <a:pt x="2046371" y="2345252"/>
                      <a:pt x="2015684" y="2334244"/>
                      <a:pt x="1985184" y="2322740"/>
                    </a:cubicBezTo>
                    <a:cubicBezTo>
                      <a:pt x="1961010" y="2356856"/>
                      <a:pt x="1937024" y="2391070"/>
                      <a:pt x="1912161" y="2424590"/>
                    </a:cubicBezTo>
                    <a:lnTo>
                      <a:pt x="1898195" y="2443334"/>
                    </a:lnTo>
                    <a:lnTo>
                      <a:pt x="1878217" y="2428160"/>
                    </a:lnTo>
                    <a:lnTo>
                      <a:pt x="1835630" y="2395929"/>
                    </a:lnTo>
                    <a:lnTo>
                      <a:pt x="1816341" y="2425780"/>
                    </a:lnTo>
                    <a:lnTo>
                      <a:pt x="1791102" y="2464953"/>
                    </a:lnTo>
                    <a:lnTo>
                      <a:pt x="1767429" y="2423301"/>
                    </a:lnTo>
                    <a:lnTo>
                      <a:pt x="1726220" y="2351004"/>
                    </a:lnTo>
                    <a:cubicBezTo>
                      <a:pt x="1719457" y="2339203"/>
                      <a:pt x="1713006" y="2327203"/>
                      <a:pt x="1706493" y="2315203"/>
                    </a:cubicBezTo>
                    <a:close/>
                    <a:moveTo>
                      <a:pt x="1721774" y="2210874"/>
                    </a:moveTo>
                    <a:lnTo>
                      <a:pt x="1741376" y="2248262"/>
                    </a:lnTo>
                    <a:cubicBezTo>
                      <a:pt x="1754277" y="2272857"/>
                      <a:pt x="1767554" y="2297154"/>
                      <a:pt x="1780080" y="2321947"/>
                    </a:cubicBezTo>
                    <a:lnTo>
                      <a:pt x="1796801" y="2354674"/>
                    </a:lnTo>
                    <a:lnTo>
                      <a:pt x="1806321" y="2341484"/>
                    </a:lnTo>
                    <a:lnTo>
                      <a:pt x="1824170" y="2316492"/>
                    </a:lnTo>
                    <a:lnTo>
                      <a:pt x="1845901" y="2335732"/>
                    </a:lnTo>
                    <a:lnTo>
                      <a:pt x="1891243" y="2375897"/>
                    </a:lnTo>
                    <a:cubicBezTo>
                      <a:pt x="1915731" y="2347434"/>
                      <a:pt x="1940469" y="2319368"/>
                      <a:pt x="1965269" y="2291204"/>
                    </a:cubicBezTo>
                    <a:lnTo>
                      <a:pt x="1974663" y="2280493"/>
                    </a:lnTo>
                    <a:lnTo>
                      <a:pt x="1985873" y="2286146"/>
                    </a:lnTo>
                    <a:cubicBezTo>
                      <a:pt x="2019128" y="2303005"/>
                      <a:pt x="2052070" y="2320856"/>
                      <a:pt x="2085138" y="2338112"/>
                    </a:cubicBezTo>
                    <a:cubicBezTo>
                      <a:pt x="2091588" y="2341682"/>
                      <a:pt x="2097914" y="2345352"/>
                      <a:pt x="2104302" y="2348823"/>
                    </a:cubicBezTo>
                    <a:cubicBezTo>
                      <a:pt x="2119771" y="2320955"/>
                      <a:pt x="2149143" y="2302013"/>
                      <a:pt x="2183337" y="2302013"/>
                    </a:cubicBezTo>
                    <a:cubicBezTo>
                      <a:pt x="2233377" y="2302013"/>
                      <a:pt x="2273959" y="2342575"/>
                      <a:pt x="2273959" y="2392657"/>
                    </a:cubicBezTo>
                    <a:cubicBezTo>
                      <a:pt x="2273959" y="2441648"/>
                      <a:pt x="2235068" y="2481317"/>
                      <a:pt x="2186594" y="2483102"/>
                    </a:cubicBezTo>
                    <a:lnTo>
                      <a:pt x="1906211" y="3834619"/>
                    </a:lnTo>
                    <a:lnTo>
                      <a:pt x="2183150" y="3834619"/>
                    </a:lnTo>
                    <a:lnTo>
                      <a:pt x="2183150" y="4137094"/>
                    </a:lnTo>
                    <a:lnTo>
                      <a:pt x="2059147" y="4352992"/>
                    </a:lnTo>
                    <a:lnTo>
                      <a:pt x="1597584" y="4352992"/>
                    </a:lnTo>
                    <a:lnTo>
                      <a:pt x="1136020" y="4352992"/>
                    </a:lnTo>
                    <a:lnTo>
                      <a:pt x="1012018" y="4137094"/>
                    </a:lnTo>
                    <a:lnTo>
                      <a:pt x="1012018" y="3834619"/>
                    </a:lnTo>
                    <a:lnTo>
                      <a:pt x="1289144" y="3834619"/>
                    </a:lnTo>
                    <a:lnTo>
                      <a:pt x="1008761" y="2483102"/>
                    </a:lnTo>
                    <a:cubicBezTo>
                      <a:pt x="960100" y="2481317"/>
                      <a:pt x="921208" y="2441648"/>
                      <a:pt x="921208" y="2392657"/>
                    </a:cubicBezTo>
                    <a:cubicBezTo>
                      <a:pt x="921208" y="2342575"/>
                      <a:pt x="961791" y="2302013"/>
                      <a:pt x="1012018" y="2302013"/>
                    </a:cubicBezTo>
                    <a:cubicBezTo>
                      <a:pt x="1051035" y="2302013"/>
                      <a:pt x="1084039" y="2326806"/>
                      <a:pt x="1096753" y="2361417"/>
                    </a:cubicBezTo>
                    <a:cubicBezTo>
                      <a:pt x="1120739" y="2352789"/>
                      <a:pt x="1144788" y="2344459"/>
                      <a:pt x="1168837" y="2336327"/>
                    </a:cubicBezTo>
                    <a:lnTo>
                      <a:pt x="1173910" y="2334542"/>
                    </a:lnTo>
                    <a:lnTo>
                      <a:pt x="1180172" y="2338211"/>
                    </a:lnTo>
                    <a:cubicBezTo>
                      <a:pt x="1205536" y="2353186"/>
                      <a:pt x="1230525" y="2368657"/>
                      <a:pt x="1255513" y="2384128"/>
                    </a:cubicBezTo>
                    <a:cubicBezTo>
                      <a:pt x="1284134" y="2350409"/>
                      <a:pt x="1313443" y="2317385"/>
                      <a:pt x="1342440" y="2284063"/>
                    </a:cubicBezTo>
                    <a:lnTo>
                      <a:pt x="1358347" y="2265815"/>
                    </a:lnTo>
                    <a:lnTo>
                      <a:pt x="1378826" y="2282576"/>
                    </a:lnTo>
                    <a:cubicBezTo>
                      <a:pt x="1407510" y="2305980"/>
                      <a:pt x="1435316" y="2330476"/>
                      <a:pt x="1463561" y="2354376"/>
                    </a:cubicBezTo>
                    <a:cubicBezTo>
                      <a:pt x="1484040" y="2372128"/>
                      <a:pt x="1504645" y="2389781"/>
                      <a:pt x="1525124" y="2407532"/>
                    </a:cubicBezTo>
                    <a:lnTo>
                      <a:pt x="1597458" y="2333947"/>
                    </a:lnTo>
                    <a:cubicBezTo>
                      <a:pt x="1628459" y="2302608"/>
                      <a:pt x="1660086" y="2271964"/>
                      <a:pt x="1691400" y="2240923"/>
                    </a:cubicBezTo>
                    <a:close/>
                    <a:moveTo>
                      <a:pt x="3137661" y="2085591"/>
                    </a:moveTo>
                    <a:cubicBezTo>
                      <a:pt x="3137717" y="2085591"/>
                      <a:pt x="3137746" y="2085591"/>
                      <a:pt x="3137803" y="2085591"/>
                    </a:cubicBezTo>
                    <a:lnTo>
                      <a:pt x="3563320" y="2086229"/>
                    </a:lnTo>
                    <a:cubicBezTo>
                      <a:pt x="3615256" y="2086307"/>
                      <a:pt x="3657276" y="2128456"/>
                      <a:pt x="3657220" y="2180369"/>
                    </a:cubicBezTo>
                    <a:cubicBezTo>
                      <a:pt x="3657134" y="2232247"/>
                      <a:pt x="3615057" y="2274238"/>
                      <a:pt x="3563206" y="2274238"/>
                    </a:cubicBezTo>
                    <a:cubicBezTo>
                      <a:pt x="3563150" y="2274238"/>
                      <a:pt x="3563121" y="2274238"/>
                      <a:pt x="3563064" y="2274238"/>
                    </a:cubicBezTo>
                    <a:lnTo>
                      <a:pt x="3137547" y="2273601"/>
                    </a:lnTo>
                    <a:cubicBezTo>
                      <a:pt x="3085611" y="2273522"/>
                      <a:pt x="3043590" y="2231373"/>
                      <a:pt x="3043647" y="2179460"/>
                    </a:cubicBezTo>
                    <a:cubicBezTo>
                      <a:pt x="3043732" y="2127583"/>
                      <a:pt x="3085810" y="2085591"/>
                      <a:pt x="3137661" y="2085591"/>
                    </a:cubicBezTo>
                    <a:close/>
                    <a:moveTo>
                      <a:pt x="93912" y="729578"/>
                    </a:moveTo>
                    <a:cubicBezTo>
                      <a:pt x="117970" y="729552"/>
                      <a:pt x="142034" y="738704"/>
                      <a:pt x="160400" y="757041"/>
                    </a:cubicBezTo>
                    <a:cubicBezTo>
                      <a:pt x="160400" y="757041"/>
                      <a:pt x="425938" y="1021969"/>
                      <a:pt x="425938" y="1021969"/>
                    </a:cubicBezTo>
                    <a:cubicBezTo>
                      <a:pt x="462714" y="1058643"/>
                      <a:pt x="462780" y="1118167"/>
                      <a:pt x="426113" y="1154926"/>
                    </a:cubicBezTo>
                    <a:cubicBezTo>
                      <a:pt x="407736" y="1173305"/>
                      <a:pt x="383634" y="1182527"/>
                      <a:pt x="359554" y="1182527"/>
                    </a:cubicBezTo>
                    <a:cubicBezTo>
                      <a:pt x="335539" y="1182527"/>
                      <a:pt x="311502" y="1173369"/>
                      <a:pt x="293169" y="1155076"/>
                    </a:cubicBezTo>
                    <a:lnTo>
                      <a:pt x="27609" y="890147"/>
                    </a:lnTo>
                    <a:cubicBezTo>
                      <a:pt x="-9145" y="853495"/>
                      <a:pt x="-9210" y="793949"/>
                      <a:pt x="27456" y="757190"/>
                    </a:cubicBezTo>
                    <a:cubicBezTo>
                      <a:pt x="45801" y="738811"/>
                      <a:pt x="69854" y="729605"/>
                      <a:pt x="93912" y="729578"/>
                    </a:cubicBezTo>
                    <a:close/>
                    <a:moveTo>
                      <a:pt x="3006239" y="633789"/>
                    </a:moveTo>
                    <a:cubicBezTo>
                      <a:pt x="3030298" y="633822"/>
                      <a:pt x="3054340" y="643033"/>
                      <a:pt x="3072663" y="661412"/>
                    </a:cubicBezTo>
                    <a:cubicBezTo>
                      <a:pt x="3109332" y="698171"/>
                      <a:pt x="3109266" y="757693"/>
                      <a:pt x="3072488" y="794366"/>
                    </a:cubicBezTo>
                    <a:lnTo>
                      <a:pt x="2806089" y="1060080"/>
                    </a:lnTo>
                    <a:cubicBezTo>
                      <a:pt x="2787744" y="1078385"/>
                      <a:pt x="2763707" y="1087537"/>
                      <a:pt x="2739692" y="1087537"/>
                    </a:cubicBezTo>
                    <a:cubicBezTo>
                      <a:pt x="2715589" y="1087537"/>
                      <a:pt x="2691508" y="1078321"/>
                      <a:pt x="2673141" y="1059909"/>
                    </a:cubicBezTo>
                    <a:cubicBezTo>
                      <a:pt x="2636473" y="1023150"/>
                      <a:pt x="2636539" y="963629"/>
                      <a:pt x="2673316" y="926977"/>
                    </a:cubicBezTo>
                    <a:lnTo>
                      <a:pt x="2939715" y="661241"/>
                    </a:lnTo>
                    <a:cubicBezTo>
                      <a:pt x="2958104" y="642904"/>
                      <a:pt x="2982180" y="633757"/>
                      <a:pt x="3006239" y="633789"/>
                    </a:cubicBezTo>
                    <a:close/>
                    <a:moveTo>
                      <a:pt x="1583297" y="0"/>
                    </a:moveTo>
                    <a:cubicBezTo>
                      <a:pt x="1583340" y="0"/>
                      <a:pt x="1583393" y="0"/>
                      <a:pt x="1583436" y="0"/>
                    </a:cubicBezTo>
                    <a:cubicBezTo>
                      <a:pt x="1635349" y="82"/>
                      <a:pt x="1677385" y="42255"/>
                      <a:pt x="1677298" y="94173"/>
                    </a:cubicBezTo>
                    <a:lnTo>
                      <a:pt x="1676677" y="495731"/>
                    </a:lnTo>
                    <a:cubicBezTo>
                      <a:pt x="1676589" y="547622"/>
                      <a:pt x="1634519" y="589604"/>
                      <a:pt x="1582676" y="589604"/>
                    </a:cubicBezTo>
                    <a:cubicBezTo>
                      <a:pt x="1582623" y="589604"/>
                      <a:pt x="1582571" y="589604"/>
                      <a:pt x="1582519" y="589604"/>
                    </a:cubicBezTo>
                    <a:cubicBezTo>
                      <a:pt x="1530614" y="589522"/>
                      <a:pt x="1488579" y="547376"/>
                      <a:pt x="1488666" y="495459"/>
                    </a:cubicBezTo>
                    <a:lnTo>
                      <a:pt x="1489287" y="93845"/>
                    </a:lnTo>
                    <a:cubicBezTo>
                      <a:pt x="1489374" y="41982"/>
                      <a:pt x="1531445" y="0"/>
                      <a:pt x="1583297" y="0"/>
                    </a:cubicBezTo>
                    <a:close/>
                  </a:path>
                </a:pathLst>
              </a:custGeom>
              <a:solidFill>
                <a:schemeClr val="accent1">
                  <a:lumMod val="5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Freeform 20"/>
              <p:cNvSpPr/>
              <p:nvPr/>
            </p:nvSpPr>
            <p:spPr>
              <a:xfrm>
                <a:off x="4563084" y="4358495"/>
                <a:ext cx="1295819" cy="503025"/>
              </a:xfrm>
              <a:custGeom>
                <a:avLst/>
                <a:gdLst>
                  <a:gd name="connsiteX0" fmla="*/ 149797 w 1295819"/>
                  <a:gd name="connsiteY0" fmla="*/ 420066 h 503025"/>
                  <a:gd name="connsiteX1" fmla="*/ 1136461 w 1295819"/>
                  <a:gd name="connsiteY1" fmla="*/ 420066 h 503025"/>
                  <a:gd name="connsiteX2" fmla="*/ 1175714 w 1295819"/>
                  <a:gd name="connsiteY2" fmla="*/ 461603 h 503025"/>
                  <a:gd name="connsiteX3" fmla="*/ 1136461 w 1295819"/>
                  <a:gd name="connsiteY3" fmla="*/ 503025 h 503025"/>
                  <a:gd name="connsiteX4" fmla="*/ 149797 w 1295819"/>
                  <a:gd name="connsiteY4" fmla="*/ 503025 h 503025"/>
                  <a:gd name="connsiteX5" fmla="*/ 110543 w 1295819"/>
                  <a:gd name="connsiteY5" fmla="*/ 461603 h 503025"/>
                  <a:gd name="connsiteX6" fmla="*/ 149797 w 1295819"/>
                  <a:gd name="connsiteY6" fmla="*/ 420066 h 503025"/>
                  <a:gd name="connsiteX7" fmla="*/ 47634 w 1295819"/>
                  <a:gd name="connsiteY7" fmla="*/ 198978 h 503025"/>
                  <a:gd name="connsiteX8" fmla="*/ 1248006 w 1295819"/>
                  <a:gd name="connsiteY8" fmla="*/ 198978 h 503025"/>
                  <a:gd name="connsiteX9" fmla="*/ 1295819 w 1295819"/>
                  <a:gd name="connsiteY9" fmla="*/ 249516 h 503025"/>
                  <a:gd name="connsiteX10" fmla="*/ 1248006 w 1295819"/>
                  <a:gd name="connsiteY10" fmla="*/ 299895 h 503025"/>
                  <a:gd name="connsiteX11" fmla="*/ 47634 w 1295819"/>
                  <a:gd name="connsiteY11" fmla="*/ 299895 h 503025"/>
                  <a:gd name="connsiteX12" fmla="*/ 0 w 1295819"/>
                  <a:gd name="connsiteY12" fmla="*/ 249516 h 503025"/>
                  <a:gd name="connsiteX13" fmla="*/ 47634 w 1295819"/>
                  <a:gd name="connsiteY13" fmla="*/ 198978 h 503025"/>
                  <a:gd name="connsiteX14" fmla="*/ 47634 w 1295819"/>
                  <a:gd name="connsiteY14" fmla="*/ 0 h 503025"/>
                  <a:gd name="connsiteX15" fmla="*/ 1248006 w 1295819"/>
                  <a:gd name="connsiteY15" fmla="*/ 0 h 503025"/>
                  <a:gd name="connsiteX16" fmla="*/ 1295819 w 1295819"/>
                  <a:gd name="connsiteY16" fmla="*/ 50548 h 503025"/>
                  <a:gd name="connsiteX17" fmla="*/ 1248006 w 1295819"/>
                  <a:gd name="connsiteY17" fmla="*/ 100973 h 503025"/>
                  <a:gd name="connsiteX18" fmla="*/ 47634 w 1295819"/>
                  <a:gd name="connsiteY18" fmla="*/ 100973 h 503025"/>
                  <a:gd name="connsiteX19" fmla="*/ 0 w 1295819"/>
                  <a:gd name="connsiteY19" fmla="*/ 50548 h 503025"/>
                  <a:gd name="connsiteX20" fmla="*/ 47634 w 1295819"/>
                  <a:gd name="connsiteY20" fmla="*/ 0 h 5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5819" h="503025">
                    <a:moveTo>
                      <a:pt x="149797" y="420066"/>
                    </a:moveTo>
                    <a:lnTo>
                      <a:pt x="1136461" y="420066"/>
                    </a:lnTo>
                    <a:cubicBezTo>
                      <a:pt x="1158060" y="420066"/>
                      <a:pt x="1175714" y="438724"/>
                      <a:pt x="1175714" y="461603"/>
                    </a:cubicBezTo>
                    <a:cubicBezTo>
                      <a:pt x="1175714" y="484517"/>
                      <a:pt x="1158060" y="503025"/>
                      <a:pt x="1136461" y="503025"/>
                    </a:cubicBezTo>
                    <a:lnTo>
                      <a:pt x="149797" y="503025"/>
                    </a:lnTo>
                    <a:cubicBezTo>
                      <a:pt x="128050" y="503025"/>
                      <a:pt x="110543" y="484517"/>
                      <a:pt x="110543" y="461603"/>
                    </a:cubicBezTo>
                    <a:cubicBezTo>
                      <a:pt x="110543" y="438724"/>
                      <a:pt x="128050" y="420066"/>
                      <a:pt x="149797" y="420066"/>
                    </a:cubicBezTo>
                    <a:close/>
                    <a:moveTo>
                      <a:pt x="47634" y="198978"/>
                    </a:moveTo>
                    <a:lnTo>
                      <a:pt x="1248006" y="198978"/>
                    </a:lnTo>
                    <a:cubicBezTo>
                      <a:pt x="1274582" y="198978"/>
                      <a:pt x="1295819" y="221558"/>
                      <a:pt x="1295819" y="249516"/>
                    </a:cubicBezTo>
                    <a:cubicBezTo>
                      <a:pt x="1295819" y="277315"/>
                      <a:pt x="1274582" y="299895"/>
                      <a:pt x="1248006" y="299895"/>
                    </a:cubicBezTo>
                    <a:lnTo>
                      <a:pt x="47634" y="299895"/>
                    </a:lnTo>
                    <a:cubicBezTo>
                      <a:pt x="21417" y="299895"/>
                      <a:pt x="0" y="277315"/>
                      <a:pt x="0" y="249516"/>
                    </a:cubicBezTo>
                    <a:cubicBezTo>
                      <a:pt x="0" y="221558"/>
                      <a:pt x="21417" y="198978"/>
                      <a:pt x="47634" y="198978"/>
                    </a:cubicBezTo>
                    <a:close/>
                    <a:moveTo>
                      <a:pt x="47634" y="0"/>
                    </a:moveTo>
                    <a:lnTo>
                      <a:pt x="1248006" y="0"/>
                    </a:lnTo>
                    <a:cubicBezTo>
                      <a:pt x="1274582" y="0"/>
                      <a:pt x="1295819" y="22644"/>
                      <a:pt x="1295819" y="50548"/>
                    </a:cubicBezTo>
                    <a:cubicBezTo>
                      <a:pt x="1295819" y="78320"/>
                      <a:pt x="1274582" y="100973"/>
                      <a:pt x="1248006" y="100973"/>
                    </a:cubicBezTo>
                    <a:lnTo>
                      <a:pt x="47634" y="100973"/>
                    </a:lnTo>
                    <a:cubicBezTo>
                      <a:pt x="21417" y="100973"/>
                      <a:pt x="0" y="78320"/>
                      <a:pt x="0" y="50548"/>
                    </a:cubicBezTo>
                    <a:cubicBezTo>
                      <a:pt x="0" y="22644"/>
                      <a:pt x="21417" y="0"/>
                      <a:pt x="47634" y="0"/>
                    </a:cubicBezTo>
                    <a:close/>
                  </a:path>
                </a:pathLst>
              </a:custGeom>
              <a:solidFill>
                <a:schemeClr val="accent1">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49" name="Group 10"/>
            <p:cNvGrpSpPr/>
            <p:nvPr/>
          </p:nvGrpSpPr>
          <p:grpSpPr>
            <a:xfrm>
              <a:off x="720859" y="4991360"/>
              <a:ext cx="1298409" cy="1443111"/>
              <a:chOff x="472966" y="437878"/>
              <a:chExt cx="2065693" cy="2295907"/>
            </a:xfrm>
          </p:grpSpPr>
          <p:sp>
            <p:nvSpPr>
              <p:cNvPr id="50" name="Shape 31"/>
              <p:cNvSpPr/>
              <p:nvPr/>
            </p:nvSpPr>
            <p:spPr>
              <a:xfrm>
                <a:off x="863554" y="791617"/>
                <a:ext cx="1264092" cy="1451550"/>
              </a:xfrm>
              <a:custGeom>
                <a:avLst/>
                <a:gdLst/>
                <a:ahLst/>
                <a:cxnLst>
                  <a:cxn ang="0">
                    <a:pos x="wd2" y="hd2"/>
                  </a:cxn>
                  <a:cxn ang="5400000">
                    <a:pos x="wd2" y="hd2"/>
                  </a:cxn>
                  <a:cxn ang="10800000">
                    <a:pos x="wd2" y="hd2"/>
                  </a:cxn>
                  <a:cxn ang="16200000">
                    <a:pos x="wd2" y="hd2"/>
                  </a:cxn>
                </a:cxnLst>
                <a:rect l="0" t="0" r="r" b="b"/>
                <a:pathLst>
                  <a:path w="21111" h="21265" extrusionOk="0">
                    <a:moveTo>
                      <a:pt x="9559" y="1"/>
                    </a:moveTo>
                    <a:cubicBezTo>
                      <a:pt x="6586" y="38"/>
                      <a:pt x="-129" y="2280"/>
                      <a:pt x="2" y="8931"/>
                    </a:cubicBezTo>
                    <a:cubicBezTo>
                      <a:pt x="132" y="15583"/>
                      <a:pt x="5905" y="18289"/>
                      <a:pt x="6996" y="21122"/>
                    </a:cubicBezTo>
                    <a:cubicBezTo>
                      <a:pt x="6996" y="21122"/>
                      <a:pt x="12935" y="21523"/>
                      <a:pt x="14747" y="20982"/>
                    </a:cubicBezTo>
                    <a:cubicBezTo>
                      <a:pt x="14747" y="20982"/>
                      <a:pt x="15366" y="19359"/>
                      <a:pt x="16741" y="17752"/>
                    </a:cubicBezTo>
                    <a:cubicBezTo>
                      <a:pt x="18116" y="16146"/>
                      <a:pt x="21471" y="12985"/>
                      <a:pt x="21079" y="7851"/>
                    </a:cubicBezTo>
                    <a:cubicBezTo>
                      <a:pt x="20768" y="3771"/>
                      <a:pt x="15919" y="-77"/>
                      <a:pt x="9559" y="1"/>
                    </a:cubicBezTo>
                    <a:close/>
                  </a:path>
                </a:pathLst>
              </a:custGeom>
              <a:solidFill>
                <a:srgbClr val="FFC0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1" name="Shape 32"/>
              <p:cNvSpPr/>
              <p:nvPr/>
            </p:nvSpPr>
            <p:spPr>
              <a:xfrm>
                <a:off x="915141" y="828465"/>
                <a:ext cx="1156689" cy="1352828"/>
              </a:xfrm>
              <a:custGeom>
                <a:avLst/>
                <a:gdLst/>
                <a:ahLst/>
                <a:cxnLst>
                  <a:cxn ang="0">
                    <a:pos x="wd2" y="hd2"/>
                  </a:cxn>
                  <a:cxn ang="5400000">
                    <a:pos x="wd2" y="hd2"/>
                  </a:cxn>
                  <a:cxn ang="10800000">
                    <a:pos x="wd2" y="hd2"/>
                  </a:cxn>
                  <a:cxn ang="16200000">
                    <a:pos x="wd2" y="hd2"/>
                  </a:cxn>
                </a:cxnLst>
                <a:rect l="0" t="0" r="r" b="b"/>
                <a:pathLst>
                  <a:path w="21111" h="21271" extrusionOk="0">
                    <a:moveTo>
                      <a:pt x="9264" y="1"/>
                    </a:moveTo>
                    <a:cubicBezTo>
                      <a:pt x="6291" y="36"/>
                      <a:pt x="-129" y="2626"/>
                      <a:pt x="2" y="9158"/>
                    </a:cubicBezTo>
                    <a:cubicBezTo>
                      <a:pt x="132" y="15691"/>
                      <a:pt x="5905" y="18348"/>
                      <a:pt x="6996" y="21131"/>
                    </a:cubicBezTo>
                    <a:cubicBezTo>
                      <a:pt x="6996" y="21131"/>
                      <a:pt x="12935" y="21524"/>
                      <a:pt x="14747" y="20993"/>
                    </a:cubicBezTo>
                    <a:cubicBezTo>
                      <a:pt x="14747" y="20993"/>
                      <a:pt x="15366" y="19398"/>
                      <a:pt x="16741" y="17821"/>
                    </a:cubicBezTo>
                    <a:cubicBezTo>
                      <a:pt x="18116" y="16244"/>
                      <a:pt x="21471" y="13139"/>
                      <a:pt x="21079" y="8097"/>
                    </a:cubicBezTo>
                    <a:cubicBezTo>
                      <a:pt x="20768" y="4090"/>
                      <a:pt x="15623" y="-76"/>
                      <a:pt x="9264" y="1"/>
                    </a:cubicBezTo>
                    <a:close/>
                  </a:path>
                </a:pathLst>
              </a:custGeom>
              <a:solidFill>
                <a:srgbClr val="FFC0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2" name="Shape 33"/>
              <p:cNvSpPr/>
              <p:nvPr/>
            </p:nvSpPr>
            <p:spPr>
              <a:xfrm>
                <a:off x="974098" y="894791"/>
                <a:ext cx="976277" cy="476342"/>
              </a:xfrm>
              <a:custGeom>
                <a:avLst/>
                <a:gdLst/>
                <a:ahLst/>
                <a:cxnLst>
                  <a:cxn ang="0">
                    <a:pos x="wd2" y="hd2"/>
                  </a:cxn>
                  <a:cxn ang="5400000">
                    <a:pos x="wd2" y="hd2"/>
                  </a:cxn>
                  <a:cxn ang="10800000">
                    <a:pos x="wd2" y="hd2"/>
                  </a:cxn>
                  <a:cxn ang="16200000">
                    <a:pos x="wd2" y="hd2"/>
                  </a:cxn>
                </a:cxnLst>
                <a:rect l="0" t="0" r="r" b="b"/>
                <a:pathLst>
                  <a:path w="19704" h="19283" extrusionOk="0">
                    <a:moveTo>
                      <a:pt x="9766" y="11"/>
                    </a:moveTo>
                    <a:cubicBezTo>
                      <a:pt x="4820" y="-388"/>
                      <a:pt x="-145" y="10620"/>
                      <a:pt x="4" y="15916"/>
                    </a:cubicBezTo>
                    <a:cubicBezTo>
                      <a:pt x="152" y="21212"/>
                      <a:pt x="6867" y="19314"/>
                      <a:pt x="8634" y="16645"/>
                    </a:cubicBezTo>
                    <a:cubicBezTo>
                      <a:pt x="10401" y="13977"/>
                      <a:pt x="15135" y="19484"/>
                      <a:pt x="18295" y="19046"/>
                    </a:cubicBezTo>
                    <a:cubicBezTo>
                      <a:pt x="21455" y="18609"/>
                      <a:pt x="19589" y="802"/>
                      <a:pt x="9766" y="11"/>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3" name="Freeform 14"/>
              <p:cNvSpPr/>
              <p:nvPr/>
            </p:nvSpPr>
            <p:spPr>
              <a:xfrm>
                <a:off x="1202555" y="1683337"/>
                <a:ext cx="583585" cy="859460"/>
              </a:xfrm>
              <a:custGeom>
                <a:avLst/>
                <a:gdLst>
                  <a:gd name="connsiteX0" fmla="*/ 50226 w 583585"/>
                  <a:gd name="connsiteY0" fmla="*/ 759067 h 859460"/>
                  <a:gd name="connsiteX1" fmla="*/ 533386 w 583585"/>
                  <a:gd name="connsiteY1" fmla="*/ 759067 h 859460"/>
                  <a:gd name="connsiteX2" fmla="*/ 583585 w 583585"/>
                  <a:gd name="connsiteY2" fmla="*/ 809268 h 859460"/>
                  <a:gd name="connsiteX3" fmla="*/ 533386 w 583585"/>
                  <a:gd name="connsiteY3" fmla="*/ 859460 h 859460"/>
                  <a:gd name="connsiteX4" fmla="*/ 50226 w 583585"/>
                  <a:gd name="connsiteY4" fmla="*/ 859460 h 859460"/>
                  <a:gd name="connsiteX5" fmla="*/ 0 w 583585"/>
                  <a:gd name="connsiteY5" fmla="*/ 809268 h 859460"/>
                  <a:gd name="connsiteX6" fmla="*/ 50226 w 583585"/>
                  <a:gd name="connsiteY6" fmla="*/ 759067 h 859460"/>
                  <a:gd name="connsiteX7" fmla="*/ 50226 w 583585"/>
                  <a:gd name="connsiteY7" fmla="*/ 633784 h 859460"/>
                  <a:gd name="connsiteX8" fmla="*/ 533386 w 583585"/>
                  <a:gd name="connsiteY8" fmla="*/ 633784 h 859460"/>
                  <a:gd name="connsiteX9" fmla="*/ 583585 w 583585"/>
                  <a:gd name="connsiteY9" fmla="*/ 683973 h 859460"/>
                  <a:gd name="connsiteX10" fmla="*/ 533386 w 583585"/>
                  <a:gd name="connsiteY10" fmla="*/ 734172 h 859460"/>
                  <a:gd name="connsiteX11" fmla="*/ 50226 w 583585"/>
                  <a:gd name="connsiteY11" fmla="*/ 734172 h 859460"/>
                  <a:gd name="connsiteX12" fmla="*/ 0 w 583585"/>
                  <a:gd name="connsiteY12" fmla="*/ 683973 h 859460"/>
                  <a:gd name="connsiteX13" fmla="*/ 50226 w 583585"/>
                  <a:gd name="connsiteY13" fmla="*/ 633784 h 859460"/>
                  <a:gd name="connsiteX14" fmla="*/ 291793 w 583585"/>
                  <a:gd name="connsiteY14" fmla="*/ 142063 h 859460"/>
                  <a:gd name="connsiteX15" fmla="*/ 273583 w 583585"/>
                  <a:gd name="connsiteY15" fmla="*/ 148931 h 859460"/>
                  <a:gd name="connsiteX16" fmla="*/ 193637 w 583585"/>
                  <a:gd name="connsiteY16" fmla="*/ 164058 h 859460"/>
                  <a:gd name="connsiteX17" fmla="*/ 233137 w 583585"/>
                  <a:gd name="connsiteY17" fmla="*/ 500237 h 859460"/>
                  <a:gd name="connsiteX18" fmla="*/ 350448 w 583585"/>
                  <a:gd name="connsiteY18" fmla="*/ 500237 h 859460"/>
                  <a:gd name="connsiteX19" fmla="*/ 389975 w 583585"/>
                  <a:gd name="connsiteY19" fmla="*/ 164058 h 859460"/>
                  <a:gd name="connsiteX20" fmla="*/ 310030 w 583585"/>
                  <a:gd name="connsiteY20" fmla="*/ 148931 h 859460"/>
                  <a:gd name="connsiteX21" fmla="*/ 291793 w 583585"/>
                  <a:gd name="connsiteY21" fmla="*/ 142063 h 859460"/>
                  <a:gd name="connsiteX22" fmla="*/ 503278 w 583585"/>
                  <a:gd name="connsiteY22" fmla="*/ 55436 h 859460"/>
                  <a:gd name="connsiteX23" fmla="*/ 473001 w 583585"/>
                  <a:gd name="connsiteY23" fmla="*/ 75522 h 859460"/>
                  <a:gd name="connsiteX24" fmla="*/ 448010 w 583585"/>
                  <a:gd name="connsiteY24" fmla="*/ 120430 h 859460"/>
                  <a:gd name="connsiteX25" fmla="*/ 501775 w 583585"/>
                  <a:gd name="connsiteY25" fmla="*/ 104747 h 859460"/>
                  <a:gd name="connsiteX26" fmla="*/ 532981 w 583585"/>
                  <a:gd name="connsiteY26" fmla="*/ 67875 h 859460"/>
                  <a:gd name="connsiteX27" fmla="*/ 525632 w 583585"/>
                  <a:gd name="connsiteY27" fmla="*/ 57226 h 859460"/>
                  <a:gd name="connsiteX28" fmla="*/ 503278 w 583585"/>
                  <a:gd name="connsiteY28" fmla="*/ 55436 h 859460"/>
                  <a:gd name="connsiteX29" fmla="*/ 80314 w 583585"/>
                  <a:gd name="connsiteY29" fmla="*/ 55436 h 859460"/>
                  <a:gd name="connsiteX30" fmla="*/ 57980 w 583585"/>
                  <a:gd name="connsiteY30" fmla="*/ 57226 h 859460"/>
                  <a:gd name="connsiteX31" fmla="*/ 50631 w 583585"/>
                  <a:gd name="connsiteY31" fmla="*/ 67875 h 859460"/>
                  <a:gd name="connsiteX32" fmla="*/ 81837 w 583585"/>
                  <a:gd name="connsiteY32" fmla="*/ 104747 h 859460"/>
                  <a:gd name="connsiteX33" fmla="*/ 135603 w 583585"/>
                  <a:gd name="connsiteY33" fmla="*/ 120430 h 859460"/>
                  <a:gd name="connsiteX34" fmla="*/ 110611 w 583585"/>
                  <a:gd name="connsiteY34" fmla="*/ 75522 h 859460"/>
                  <a:gd name="connsiteX35" fmla="*/ 80314 w 583585"/>
                  <a:gd name="connsiteY35" fmla="*/ 55436 h 859460"/>
                  <a:gd name="connsiteX36" fmla="*/ 291793 w 583585"/>
                  <a:gd name="connsiteY36" fmla="*/ 43406 h 859460"/>
                  <a:gd name="connsiteX37" fmla="*/ 250861 w 583585"/>
                  <a:gd name="connsiteY37" fmla="*/ 65067 h 859460"/>
                  <a:gd name="connsiteX38" fmla="*/ 291793 w 583585"/>
                  <a:gd name="connsiteY38" fmla="*/ 93151 h 859460"/>
                  <a:gd name="connsiteX39" fmla="*/ 332725 w 583585"/>
                  <a:gd name="connsiteY39" fmla="*/ 65067 h 859460"/>
                  <a:gd name="connsiteX40" fmla="*/ 291793 w 583585"/>
                  <a:gd name="connsiteY40" fmla="*/ 43406 h 859460"/>
                  <a:gd name="connsiteX41" fmla="*/ 291793 w 583585"/>
                  <a:gd name="connsiteY41" fmla="*/ 0 h 859460"/>
                  <a:gd name="connsiteX42" fmla="*/ 375845 w 583585"/>
                  <a:gd name="connsiteY42" fmla="*/ 62342 h 859460"/>
                  <a:gd name="connsiteX43" fmla="*/ 347071 w 583585"/>
                  <a:gd name="connsiteY43" fmla="*/ 114090 h 859460"/>
                  <a:gd name="connsiteX44" fmla="*/ 402160 w 583585"/>
                  <a:gd name="connsiteY44" fmla="*/ 121653 h 859460"/>
                  <a:gd name="connsiteX45" fmla="*/ 441336 w 583585"/>
                  <a:gd name="connsiteY45" fmla="*/ 46159 h 859460"/>
                  <a:gd name="connsiteX46" fmla="*/ 546571 w 583585"/>
                  <a:gd name="connsiteY46" fmla="*/ 19465 h 859460"/>
                  <a:gd name="connsiteX47" fmla="*/ 574642 w 583585"/>
                  <a:gd name="connsiteY47" fmla="*/ 79193 h 859460"/>
                  <a:gd name="connsiteX48" fmla="*/ 522552 w 583585"/>
                  <a:gd name="connsiteY48" fmla="*/ 142619 h 859460"/>
                  <a:gd name="connsiteX49" fmla="*/ 434204 w 583585"/>
                  <a:gd name="connsiteY49" fmla="*/ 164753 h 859460"/>
                  <a:gd name="connsiteX50" fmla="*/ 393677 w 583585"/>
                  <a:gd name="connsiteY50" fmla="*/ 500237 h 859460"/>
                  <a:gd name="connsiteX51" fmla="*/ 533386 w 583585"/>
                  <a:gd name="connsiteY51" fmla="*/ 500237 h 859460"/>
                  <a:gd name="connsiteX52" fmla="*/ 583585 w 583585"/>
                  <a:gd name="connsiteY52" fmla="*/ 550428 h 859460"/>
                  <a:gd name="connsiteX53" fmla="*/ 533386 w 583585"/>
                  <a:gd name="connsiteY53" fmla="*/ 600618 h 859460"/>
                  <a:gd name="connsiteX54" fmla="*/ 50226 w 583585"/>
                  <a:gd name="connsiteY54" fmla="*/ 600618 h 859460"/>
                  <a:gd name="connsiteX55" fmla="*/ 0 w 583585"/>
                  <a:gd name="connsiteY55" fmla="*/ 550428 h 859460"/>
                  <a:gd name="connsiteX56" fmla="*/ 50226 w 583585"/>
                  <a:gd name="connsiteY56" fmla="*/ 500237 h 859460"/>
                  <a:gd name="connsiteX57" fmla="*/ 189908 w 583585"/>
                  <a:gd name="connsiteY57" fmla="*/ 500237 h 859460"/>
                  <a:gd name="connsiteX58" fmla="*/ 149409 w 583585"/>
                  <a:gd name="connsiteY58" fmla="*/ 164753 h 859460"/>
                  <a:gd name="connsiteX59" fmla="*/ 61060 w 583585"/>
                  <a:gd name="connsiteY59" fmla="*/ 142619 h 859460"/>
                  <a:gd name="connsiteX60" fmla="*/ 8970 w 583585"/>
                  <a:gd name="connsiteY60" fmla="*/ 79193 h 859460"/>
                  <a:gd name="connsiteX61" fmla="*/ 37014 w 583585"/>
                  <a:gd name="connsiteY61" fmla="*/ 19465 h 859460"/>
                  <a:gd name="connsiteX62" fmla="*/ 142249 w 583585"/>
                  <a:gd name="connsiteY62" fmla="*/ 46159 h 859460"/>
                  <a:gd name="connsiteX63" fmla="*/ 181425 w 583585"/>
                  <a:gd name="connsiteY63" fmla="*/ 121653 h 859460"/>
                  <a:gd name="connsiteX64" fmla="*/ 236541 w 583585"/>
                  <a:gd name="connsiteY64" fmla="*/ 114090 h 859460"/>
                  <a:gd name="connsiteX65" fmla="*/ 207767 w 583585"/>
                  <a:gd name="connsiteY65" fmla="*/ 62342 h 859460"/>
                  <a:gd name="connsiteX66" fmla="*/ 291793 w 583585"/>
                  <a:gd name="connsiteY66" fmla="*/ 0 h 85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3585" h="859460">
                    <a:moveTo>
                      <a:pt x="50226" y="759067"/>
                    </a:moveTo>
                    <a:lnTo>
                      <a:pt x="533386" y="759067"/>
                    </a:lnTo>
                    <a:cubicBezTo>
                      <a:pt x="561106" y="759067"/>
                      <a:pt x="583585" y="781539"/>
                      <a:pt x="583585" y="809268"/>
                    </a:cubicBezTo>
                    <a:cubicBezTo>
                      <a:pt x="583585" y="836983"/>
                      <a:pt x="561106" y="859460"/>
                      <a:pt x="533386" y="859460"/>
                    </a:cubicBezTo>
                    <a:lnTo>
                      <a:pt x="50226" y="859460"/>
                    </a:lnTo>
                    <a:cubicBezTo>
                      <a:pt x="22479" y="859460"/>
                      <a:pt x="0" y="836983"/>
                      <a:pt x="0" y="809268"/>
                    </a:cubicBezTo>
                    <a:cubicBezTo>
                      <a:pt x="0" y="781539"/>
                      <a:pt x="22479" y="759067"/>
                      <a:pt x="50226" y="759067"/>
                    </a:cubicBezTo>
                    <a:close/>
                    <a:moveTo>
                      <a:pt x="50226" y="633784"/>
                    </a:moveTo>
                    <a:lnTo>
                      <a:pt x="533386" y="633784"/>
                    </a:lnTo>
                    <a:cubicBezTo>
                      <a:pt x="561106" y="633784"/>
                      <a:pt x="583585" y="656255"/>
                      <a:pt x="583585" y="683973"/>
                    </a:cubicBezTo>
                    <a:cubicBezTo>
                      <a:pt x="583585" y="711701"/>
                      <a:pt x="561106" y="734172"/>
                      <a:pt x="533386" y="734172"/>
                    </a:cubicBezTo>
                    <a:lnTo>
                      <a:pt x="50226" y="734172"/>
                    </a:lnTo>
                    <a:cubicBezTo>
                      <a:pt x="22479" y="734172"/>
                      <a:pt x="0" y="711701"/>
                      <a:pt x="0" y="683973"/>
                    </a:cubicBezTo>
                    <a:cubicBezTo>
                      <a:pt x="0" y="656255"/>
                      <a:pt x="22479" y="633784"/>
                      <a:pt x="50226" y="633784"/>
                    </a:cubicBezTo>
                    <a:close/>
                    <a:moveTo>
                      <a:pt x="291793" y="142063"/>
                    </a:moveTo>
                    <a:cubicBezTo>
                      <a:pt x="285903" y="144621"/>
                      <a:pt x="279851" y="146957"/>
                      <a:pt x="273583" y="148931"/>
                    </a:cubicBezTo>
                    <a:cubicBezTo>
                      <a:pt x="249618" y="156355"/>
                      <a:pt x="221924" y="161833"/>
                      <a:pt x="193637" y="164058"/>
                    </a:cubicBezTo>
                    <a:cubicBezTo>
                      <a:pt x="225572" y="292162"/>
                      <a:pt x="232191" y="468009"/>
                      <a:pt x="233137" y="500237"/>
                    </a:cubicBezTo>
                    <a:lnTo>
                      <a:pt x="350448" y="500237"/>
                    </a:lnTo>
                    <a:cubicBezTo>
                      <a:pt x="351421" y="468009"/>
                      <a:pt x="358013" y="292162"/>
                      <a:pt x="389975" y="164058"/>
                    </a:cubicBezTo>
                    <a:cubicBezTo>
                      <a:pt x="361661" y="161833"/>
                      <a:pt x="333994" y="156355"/>
                      <a:pt x="310030" y="148931"/>
                    </a:cubicBezTo>
                    <a:cubicBezTo>
                      <a:pt x="303734" y="146957"/>
                      <a:pt x="297709" y="144621"/>
                      <a:pt x="291793" y="142063"/>
                    </a:cubicBezTo>
                    <a:close/>
                    <a:moveTo>
                      <a:pt x="503278" y="55436"/>
                    </a:moveTo>
                    <a:cubicBezTo>
                      <a:pt x="494163" y="57865"/>
                      <a:pt x="483727" y="63941"/>
                      <a:pt x="473001" y="75522"/>
                    </a:cubicBezTo>
                    <a:cubicBezTo>
                      <a:pt x="463707" y="85560"/>
                      <a:pt x="455413" y="101048"/>
                      <a:pt x="448010" y="120430"/>
                    </a:cubicBezTo>
                    <a:cubicBezTo>
                      <a:pt x="467976" y="118094"/>
                      <a:pt x="486564" y="113089"/>
                      <a:pt x="501775" y="104747"/>
                    </a:cubicBezTo>
                    <a:cubicBezTo>
                      <a:pt x="518526" y="95571"/>
                      <a:pt x="528712" y="83503"/>
                      <a:pt x="532981" y="67875"/>
                    </a:cubicBezTo>
                    <a:cubicBezTo>
                      <a:pt x="533872" y="64566"/>
                      <a:pt x="530765" y="60090"/>
                      <a:pt x="525632" y="57226"/>
                    </a:cubicBezTo>
                    <a:cubicBezTo>
                      <a:pt x="520188" y="54223"/>
                      <a:pt x="512393" y="53006"/>
                      <a:pt x="503278" y="55436"/>
                    </a:cubicBezTo>
                    <a:close/>
                    <a:moveTo>
                      <a:pt x="80314" y="55436"/>
                    </a:moveTo>
                    <a:cubicBezTo>
                      <a:pt x="71199" y="53006"/>
                      <a:pt x="63411" y="54223"/>
                      <a:pt x="57980" y="57226"/>
                    </a:cubicBezTo>
                    <a:cubicBezTo>
                      <a:pt x="52820" y="60090"/>
                      <a:pt x="49740" y="64566"/>
                      <a:pt x="50631" y="67875"/>
                    </a:cubicBezTo>
                    <a:cubicBezTo>
                      <a:pt x="54900" y="83503"/>
                      <a:pt x="65113" y="95571"/>
                      <a:pt x="81837" y="104747"/>
                    </a:cubicBezTo>
                    <a:cubicBezTo>
                      <a:pt x="97048" y="113089"/>
                      <a:pt x="115609" y="118094"/>
                      <a:pt x="135603" y="120430"/>
                    </a:cubicBezTo>
                    <a:cubicBezTo>
                      <a:pt x="128173" y="101048"/>
                      <a:pt x="119878" y="85560"/>
                      <a:pt x="110611" y="75522"/>
                    </a:cubicBezTo>
                    <a:cubicBezTo>
                      <a:pt x="99871" y="63941"/>
                      <a:pt x="89429" y="57865"/>
                      <a:pt x="80314" y="55436"/>
                    </a:cubicBezTo>
                    <a:close/>
                    <a:moveTo>
                      <a:pt x="291793" y="43406"/>
                    </a:moveTo>
                    <a:cubicBezTo>
                      <a:pt x="273934" y="43406"/>
                      <a:pt x="251293" y="58310"/>
                      <a:pt x="250861" y="65067"/>
                    </a:cubicBezTo>
                    <a:cubicBezTo>
                      <a:pt x="250482" y="71018"/>
                      <a:pt x="261533" y="83308"/>
                      <a:pt x="291793" y="93151"/>
                    </a:cubicBezTo>
                    <a:cubicBezTo>
                      <a:pt x="322080" y="83308"/>
                      <a:pt x="333103" y="71018"/>
                      <a:pt x="332725" y="65067"/>
                    </a:cubicBezTo>
                    <a:cubicBezTo>
                      <a:pt x="332292" y="58310"/>
                      <a:pt x="309651" y="43406"/>
                      <a:pt x="291793" y="43406"/>
                    </a:cubicBezTo>
                    <a:close/>
                    <a:moveTo>
                      <a:pt x="291793" y="0"/>
                    </a:moveTo>
                    <a:cubicBezTo>
                      <a:pt x="334751" y="0"/>
                      <a:pt x="373873" y="31699"/>
                      <a:pt x="375845" y="62342"/>
                    </a:cubicBezTo>
                    <a:cubicBezTo>
                      <a:pt x="376520" y="73103"/>
                      <a:pt x="373873" y="94792"/>
                      <a:pt x="347071" y="114090"/>
                    </a:cubicBezTo>
                    <a:cubicBezTo>
                      <a:pt x="364444" y="117955"/>
                      <a:pt x="383302" y="120624"/>
                      <a:pt x="402160" y="121653"/>
                    </a:cubicBezTo>
                    <a:cubicBezTo>
                      <a:pt x="412913" y="89509"/>
                      <a:pt x="425801" y="62926"/>
                      <a:pt x="441336" y="46159"/>
                    </a:cubicBezTo>
                    <a:cubicBezTo>
                      <a:pt x="479783" y="4699"/>
                      <a:pt x="522065" y="5867"/>
                      <a:pt x="546571" y="19465"/>
                    </a:cubicBezTo>
                    <a:cubicBezTo>
                      <a:pt x="569590" y="32255"/>
                      <a:pt x="580883" y="56252"/>
                      <a:pt x="574642" y="79193"/>
                    </a:cubicBezTo>
                    <a:cubicBezTo>
                      <a:pt x="567374" y="105998"/>
                      <a:pt x="549326" y="127909"/>
                      <a:pt x="522552" y="142619"/>
                    </a:cubicBezTo>
                    <a:cubicBezTo>
                      <a:pt x="497533" y="156355"/>
                      <a:pt x="466490" y="163112"/>
                      <a:pt x="434204" y="164753"/>
                    </a:cubicBezTo>
                    <a:cubicBezTo>
                      <a:pt x="406916" y="269611"/>
                      <a:pt x="395919" y="427412"/>
                      <a:pt x="393677" y="500237"/>
                    </a:cubicBezTo>
                    <a:lnTo>
                      <a:pt x="533386" y="500237"/>
                    </a:lnTo>
                    <a:cubicBezTo>
                      <a:pt x="561106" y="500237"/>
                      <a:pt x="583585" y="522705"/>
                      <a:pt x="583585" y="550428"/>
                    </a:cubicBezTo>
                    <a:cubicBezTo>
                      <a:pt x="583585" y="578151"/>
                      <a:pt x="561106" y="600618"/>
                      <a:pt x="533386" y="600618"/>
                    </a:cubicBezTo>
                    <a:lnTo>
                      <a:pt x="50226" y="600618"/>
                    </a:lnTo>
                    <a:cubicBezTo>
                      <a:pt x="22479" y="600618"/>
                      <a:pt x="0" y="578151"/>
                      <a:pt x="0" y="550428"/>
                    </a:cubicBezTo>
                    <a:cubicBezTo>
                      <a:pt x="0" y="522705"/>
                      <a:pt x="22479" y="500237"/>
                      <a:pt x="50226" y="500237"/>
                    </a:cubicBezTo>
                    <a:lnTo>
                      <a:pt x="189908" y="500237"/>
                    </a:lnTo>
                    <a:cubicBezTo>
                      <a:pt x="187693" y="427412"/>
                      <a:pt x="176670" y="269611"/>
                      <a:pt x="149409" y="164753"/>
                    </a:cubicBezTo>
                    <a:cubicBezTo>
                      <a:pt x="117095" y="163112"/>
                      <a:pt x="86079" y="156355"/>
                      <a:pt x="61060" y="142619"/>
                    </a:cubicBezTo>
                    <a:cubicBezTo>
                      <a:pt x="34259" y="127909"/>
                      <a:pt x="16265" y="105998"/>
                      <a:pt x="8970" y="79193"/>
                    </a:cubicBezTo>
                    <a:cubicBezTo>
                      <a:pt x="2729" y="56252"/>
                      <a:pt x="13995" y="32255"/>
                      <a:pt x="37014" y="19465"/>
                    </a:cubicBezTo>
                    <a:cubicBezTo>
                      <a:pt x="61547" y="5867"/>
                      <a:pt x="103803" y="4699"/>
                      <a:pt x="142249" y="46159"/>
                    </a:cubicBezTo>
                    <a:cubicBezTo>
                      <a:pt x="157784" y="62926"/>
                      <a:pt x="170726" y="89509"/>
                      <a:pt x="181425" y="121653"/>
                    </a:cubicBezTo>
                    <a:cubicBezTo>
                      <a:pt x="200310" y="120624"/>
                      <a:pt x="219169" y="117955"/>
                      <a:pt x="236541" y="114090"/>
                    </a:cubicBezTo>
                    <a:cubicBezTo>
                      <a:pt x="209712" y="94792"/>
                      <a:pt x="207092" y="73103"/>
                      <a:pt x="207767" y="62342"/>
                    </a:cubicBezTo>
                    <a:cubicBezTo>
                      <a:pt x="209712" y="31699"/>
                      <a:pt x="248834" y="0"/>
                      <a:pt x="291793" y="0"/>
                    </a:cubicBezTo>
                    <a:close/>
                  </a:path>
                </a:pathLst>
              </a:custGeom>
              <a:solidFill>
                <a:schemeClr val="tx2">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4" name="Shape 37"/>
              <p:cNvSpPr/>
              <p:nvPr/>
            </p:nvSpPr>
            <p:spPr>
              <a:xfrm>
                <a:off x="1313099" y="2575056"/>
                <a:ext cx="365667" cy="158729"/>
              </a:xfrm>
              <a:custGeom>
                <a:avLst/>
                <a:gdLst/>
                <a:ahLst/>
                <a:cxnLst>
                  <a:cxn ang="0">
                    <a:pos x="wd2" y="hd2"/>
                  </a:cxn>
                  <a:cxn ang="5400000">
                    <a:pos x="wd2" y="hd2"/>
                  </a:cxn>
                  <a:cxn ang="10800000">
                    <a:pos x="wd2" y="hd2"/>
                  </a:cxn>
                  <a:cxn ang="16200000">
                    <a:pos x="wd2" y="hd2"/>
                  </a:cxn>
                </a:cxnLst>
                <a:rect l="0" t="0" r="r" b="b"/>
                <a:pathLst>
                  <a:path w="21600" h="21600" extrusionOk="0">
                    <a:moveTo>
                      <a:pt x="0" y="3934"/>
                    </a:moveTo>
                    <a:cubicBezTo>
                      <a:pt x="0" y="13691"/>
                      <a:pt x="3433" y="21600"/>
                      <a:pt x="7668" y="21600"/>
                    </a:cubicBezTo>
                    <a:lnTo>
                      <a:pt x="13932" y="21600"/>
                    </a:lnTo>
                    <a:cubicBezTo>
                      <a:pt x="18167" y="21600"/>
                      <a:pt x="21600" y="13691"/>
                      <a:pt x="21600" y="3934"/>
                    </a:cubicBezTo>
                    <a:lnTo>
                      <a:pt x="21600" y="0"/>
                    </a:lnTo>
                    <a:lnTo>
                      <a:pt x="0" y="0"/>
                    </a:lnTo>
                    <a:cubicBezTo>
                      <a:pt x="0" y="0"/>
                      <a:pt x="0" y="3934"/>
                      <a:pt x="0" y="3934"/>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5" name="Freeform 16"/>
              <p:cNvSpPr/>
              <p:nvPr/>
            </p:nvSpPr>
            <p:spPr>
              <a:xfrm>
                <a:off x="472966" y="437878"/>
                <a:ext cx="2065693" cy="1149707"/>
              </a:xfrm>
              <a:custGeom>
                <a:avLst/>
                <a:gdLst>
                  <a:gd name="connsiteX0" fmla="*/ 1801715 w 2065693"/>
                  <a:gd name="connsiteY0" fmla="*/ 1053850 h 1149707"/>
                  <a:gd name="connsiteX1" fmla="*/ 1801787 w 2065693"/>
                  <a:gd name="connsiteY1" fmla="*/ 1053850 h 1149707"/>
                  <a:gd name="connsiteX2" fmla="*/ 2017996 w 2065693"/>
                  <a:gd name="connsiteY2" fmla="*/ 1054174 h 1149707"/>
                  <a:gd name="connsiteX3" fmla="*/ 2065693 w 2065693"/>
                  <a:gd name="connsiteY3" fmla="*/ 1102014 h 1149707"/>
                  <a:gd name="connsiteX4" fmla="*/ 2017938 w 2065693"/>
                  <a:gd name="connsiteY4" fmla="*/ 1149707 h 1149707"/>
                  <a:gd name="connsiteX5" fmla="*/ 2017866 w 2065693"/>
                  <a:gd name="connsiteY5" fmla="*/ 1149707 h 1149707"/>
                  <a:gd name="connsiteX6" fmla="*/ 1801657 w 2065693"/>
                  <a:gd name="connsiteY6" fmla="*/ 1149383 h 1149707"/>
                  <a:gd name="connsiteX7" fmla="*/ 1753960 w 2065693"/>
                  <a:gd name="connsiteY7" fmla="*/ 1101543 h 1149707"/>
                  <a:gd name="connsiteX8" fmla="*/ 1801715 w 2065693"/>
                  <a:gd name="connsiteY8" fmla="*/ 1053850 h 1149707"/>
                  <a:gd name="connsiteX9" fmla="*/ 47759 w 2065693"/>
                  <a:gd name="connsiteY9" fmla="*/ 1053850 h 1149707"/>
                  <a:gd name="connsiteX10" fmla="*/ 47833 w 2065693"/>
                  <a:gd name="connsiteY10" fmla="*/ 1053850 h 1149707"/>
                  <a:gd name="connsiteX11" fmla="*/ 270130 w 2065693"/>
                  <a:gd name="connsiteY11" fmla="*/ 1054174 h 1149707"/>
                  <a:gd name="connsiteX12" fmla="*/ 317815 w 2065693"/>
                  <a:gd name="connsiteY12" fmla="*/ 1102009 h 1149707"/>
                  <a:gd name="connsiteX13" fmla="*/ 270056 w 2065693"/>
                  <a:gd name="connsiteY13" fmla="*/ 1149707 h 1149707"/>
                  <a:gd name="connsiteX14" fmla="*/ 269983 w 2065693"/>
                  <a:gd name="connsiteY14" fmla="*/ 1149707 h 1149707"/>
                  <a:gd name="connsiteX15" fmla="*/ 47686 w 2065693"/>
                  <a:gd name="connsiteY15" fmla="*/ 1149383 h 1149707"/>
                  <a:gd name="connsiteX16" fmla="*/ 0 w 2065693"/>
                  <a:gd name="connsiteY16" fmla="*/ 1101548 h 1149707"/>
                  <a:gd name="connsiteX17" fmla="*/ 47759 w 2065693"/>
                  <a:gd name="connsiteY17" fmla="*/ 1053850 h 1149707"/>
                  <a:gd name="connsiteX18" fmla="*/ 246687 w 2065693"/>
                  <a:gd name="connsiteY18" fmla="*/ 368484 h 1149707"/>
                  <a:gd name="connsiteX19" fmla="*/ 280474 w 2065693"/>
                  <a:gd name="connsiteY19" fmla="*/ 382438 h 1149707"/>
                  <a:gd name="connsiteX20" fmla="*/ 415397 w 2065693"/>
                  <a:gd name="connsiteY20" fmla="*/ 517044 h 1149707"/>
                  <a:gd name="connsiteX21" fmla="*/ 415486 w 2065693"/>
                  <a:gd name="connsiteY21" fmla="*/ 584586 h 1149707"/>
                  <a:gd name="connsiteX22" fmla="*/ 381666 w 2065693"/>
                  <a:gd name="connsiteY22" fmla="*/ 598621 h 1149707"/>
                  <a:gd name="connsiteX23" fmla="*/ 347936 w 2065693"/>
                  <a:gd name="connsiteY23" fmla="*/ 584673 h 1149707"/>
                  <a:gd name="connsiteX24" fmla="*/ 213002 w 2065693"/>
                  <a:gd name="connsiteY24" fmla="*/ 450067 h 1149707"/>
                  <a:gd name="connsiteX25" fmla="*/ 212924 w 2065693"/>
                  <a:gd name="connsiteY25" fmla="*/ 382514 h 1149707"/>
                  <a:gd name="connsiteX26" fmla="*/ 246687 w 2065693"/>
                  <a:gd name="connsiteY26" fmla="*/ 368484 h 1149707"/>
                  <a:gd name="connsiteX27" fmla="*/ 1730811 w 2065693"/>
                  <a:gd name="connsiteY27" fmla="*/ 316891 h 1149707"/>
                  <a:gd name="connsiteX28" fmla="*/ 1764561 w 2065693"/>
                  <a:gd name="connsiteY28" fmla="*/ 330930 h 1149707"/>
                  <a:gd name="connsiteX29" fmla="*/ 1764484 w 2065693"/>
                  <a:gd name="connsiteY29" fmla="*/ 398474 h 1149707"/>
                  <a:gd name="connsiteX30" fmla="*/ 1629113 w 2065693"/>
                  <a:gd name="connsiteY30" fmla="*/ 533497 h 1149707"/>
                  <a:gd name="connsiteX31" fmla="*/ 1595376 w 2065693"/>
                  <a:gd name="connsiteY31" fmla="*/ 547448 h 1149707"/>
                  <a:gd name="connsiteX32" fmla="*/ 1561561 w 2065693"/>
                  <a:gd name="connsiteY32" fmla="*/ 533410 h 1149707"/>
                  <a:gd name="connsiteX33" fmla="*/ 1561639 w 2065693"/>
                  <a:gd name="connsiteY33" fmla="*/ 465866 h 1149707"/>
                  <a:gd name="connsiteX34" fmla="*/ 1697010 w 2065693"/>
                  <a:gd name="connsiteY34" fmla="*/ 330843 h 1149707"/>
                  <a:gd name="connsiteX35" fmla="*/ 1730811 w 2065693"/>
                  <a:gd name="connsiteY35" fmla="*/ 316891 h 1149707"/>
                  <a:gd name="connsiteX36" fmla="*/ 1006130 w 2065693"/>
                  <a:gd name="connsiteY36" fmla="*/ 0 h 1149707"/>
                  <a:gd name="connsiteX37" fmla="*/ 1006206 w 2065693"/>
                  <a:gd name="connsiteY37" fmla="*/ 0 h 1149707"/>
                  <a:gd name="connsiteX38" fmla="*/ 1053896 w 2065693"/>
                  <a:gd name="connsiteY38" fmla="*/ 47837 h 1149707"/>
                  <a:gd name="connsiteX39" fmla="*/ 1053581 w 2065693"/>
                  <a:gd name="connsiteY39" fmla="*/ 251889 h 1149707"/>
                  <a:gd name="connsiteX40" fmla="*/ 1005811 w 2065693"/>
                  <a:gd name="connsiteY40" fmla="*/ 299587 h 1149707"/>
                  <a:gd name="connsiteX41" fmla="*/ 1005735 w 2065693"/>
                  <a:gd name="connsiteY41" fmla="*/ 299587 h 1149707"/>
                  <a:gd name="connsiteX42" fmla="*/ 958045 w 2065693"/>
                  <a:gd name="connsiteY42" fmla="*/ 251750 h 1149707"/>
                  <a:gd name="connsiteX43" fmla="*/ 958360 w 2065693"/>
                  <a:gd name="connsiteY43" fmla="*/ 47698 h 1149707"/>
                  <a:gd name="connsiteX44" fmla="*/ 1006130 w 2065693"/>
                  <a:gd name="connsiteY44" fmla="*/ 0 h 114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65693" h="1149707">
                    <a:moveTo>
                      <a:pt x="1801715" y="1053850"/>
                    </a:moveTo>
                    <a:cubicBezTo>
                      <a:pt x="1801744" y="1053850"/>
                      <a:pt x="1801758" y="1053850"/>
                      <a:pt x="1801787" y="1053850"/>
                    </a:cubicBezTo>
                    <a:lnTo>
                      <a:pt x="2017996" y="1054174"/>
                    </a:lnTo>
                    <a:cubicBezTo>
                      <a:pt x="2044385" y="1054214"/>
                      <a:pt x="2065736" y="1075631"/>
                      <a:pt x="2065693" y="1102014"/>
                    </a:cubicBezTo>
                    <a:cubicBezTo>
                      <a:pt x="2065664" y="1128366"/>
                      <a:pt x="2044284" y="1149707"/>
                      <a:pt x="2017938" y="1149707"/>
                    </a:cubicBezTo>
                    <a:cubicBezTo>
                      <a:pt x="2017909" y="1149707"/>
                      <a:pt x="2017895" y="1149707"/>
                      <a:pt x="2017866" y="1149707"/>
                    </a:cubicBezTo>
                    <a:lnTo>
                      <a:pt x="1801657" y="1149383"/>
                    </a:lnTo>
                    <a:cubicBezTo>
                      <a:pt x="1775268" y="1149343"/>
                      <a:pt x="1753917" y="1127926"/>
                      <a:pt x="1753960" y="1101543"/>
                    </a:cubicBezTo>
                    <a:cubicBezTo>
                      <a:pt x="1753989" y="1075192"/>
                      <a:pt x="1775369" y="1053850"/>
                      <a:pt x="1801715" y="1053850"/>
                    </a:cubicBezTo>
                    <a:close/>
                    <a:moveTo>
                      <a:pt x="47759" y="1053850"/>
                    </a:moveTo>
                    <a:cubicBezTo>
                      <a:pt x="47789" y="1053850"/>
                      <a:pt x="47803" y="1053850"/>
                      <a:pt x="47833" y="1053850"/>
                    </a:cubicBezTo>
                    <a:lnTo>
                      <a:pt x="270130" y="1054174"/>
                    </a:lnTo>
                    <a:cubicBezTo>
                      <a:pt x="296504" y="1054210"/>
                      <a:pt x="317859" y="1075626"/>
                      <a:pt x="317815" y="1102009"/>
                    </a:cubicBezTo>
                    <a:cubicBezTo>
                      <a:pt x="317786" y="1128366"/>
                      <a:pt x="296401" y="1149707"/>
                      <a:pt x="270056" y="1149707"/>
                    </a:cubicBezTo>
                    <a:cubicBezTo>
                      <a:pt x="270027" y="1149707"/>
                      <a:pt x="270012" y="1149707"/>
                      <a:pt x="269983" y="1149707"/>
                    </a:cubicBezTo>
                    <a:lnTo>
                      <a:pt x="47686" y="1149383"/>
                    </a:lnTo>
                    <a:cubicBezTo>
                      <a:pt x="21311" y="1149348"/>
                      <a:pt x="-44" y="1127931"/>
                      <a:pt x="0" y="1101548"/>
                    </a:cubicBezTo>
                    <a:cubicBezTo>
                      <a:pt x="29" y="1075192"/>
                      <a:pt x="21414" y="1053850"/>
                      <a:pt x="47759" y="1053850"/>
                    </a:cubicBezTo>
                    <a:close/>
                    <a:moveTo>
                      <a:pt x="246687" y="368484"/>
                    </a:moveTo>
                    <a:cubicBezTo>
                      <a:pt x="258912" y="368471"/>
                      <a:pt x="271142" y="373121"/>
                      <a:pt x="280474" y="382438"/>
                    </a:cubicBezTo>
                    <a:lnTo>
                      <a:pt x="415397" y="517044"/>
                    </a:lnTo>
                    <a:cubicBezTo>
                      <a:pt x="434083" y="535666"/>
                      <a:pt x="434116" y="565921"/>
                      <a:pt x="415486" y="584586"/>
                    </a:cubicBezTo>
                    <a:cubicBezTo>
                      <a:pt x="406159" y="593946"/>
                      <a:pt x="393913" y="598621"/>
                      <a:pt x="381666" y="598621"/>
                    </a:cubicBezTo>
                    <a:cubicBezTo>
                      <a:pt x="369464" y="598621"/>
                      <a:pt x="357251" y="593968"/>
                      <a:pt x="347936" y="584673"/>
                    </a:cubicBezTo>
                    <a:lnTo>
                      <a:pt x="213002" y="450067"/>
                    </a:lnTo>
                    <a:cubicBezTo>
                      <a:pt x="194327" y="431434"/>
                      <a:pt x="194294" y="401190"/>
                      <a:pt x="212924" y="382514"/>
                    </a:cubicBezTo>
                    <a:cubicBezTo>
                      <a:pt x="222240" y="373175"/>
                      <a:pt x="234461" y="368498"/>
                      <a:pt x="246687" y="368484"/>
                    </a:cubicBezTo>
                    <a:close/>
                    <a:moveTo>
                      <a:pt x="1730811" y="316891"/>
                    </a:moveTo>
                    <a:cubicBezTo>
                      <a:pt x="1743035" y="316906"/>
                      <a:pt x="1755251" y="321586"/>
                      <a:pt x="1764561" y="330930"/>
                    </a:cubicBezTo>
                    <a:cubicBezTo>
                      <a:pt x="1783193" y="349608"/>
                      <a:pt x="1783160" y="379851"/>
                      <a:pt x="1764484" y="398474"/>
                    </a:cubicBezTo>
                    <a:lnTo>
                      <a:pt x="1629113" y="533497"/>
                    </a:lnTo>
                    <a:cubicBezTo>
                      <a:pt x="1619791" y="542798"/>
                      <a:pt x="1607578" y="547448"/>
                      <a:pt x="1595376" y="547448"/>
                    </a:cubicBezTo>
                    <a:cubicBezTo>
                      <a:pt x="1583129" y="547448"/>
                      <a:pt x="1570893" y="542776"/>
                      <a:pt x="1561561" y="533410"/>
                    </a:cubicBezTo>
                    <a:cubicBezTo>
                      <a:pt x="1542929" y="514732"/>
                      <a:pt x="1542963" y="484489"/>
                      <a:pt x="1561639" y="465866"/>
                    </a:cubicBezTo>
                    <a:lnTo>
                      <a:pt x="1697010" y="330843"/>
                    </a:lnTo>
                    <a:cubicBezTo>
                      <a:pt x="1706353" y="321526"/>
                      <a:pt x="1718586" y="316876"/>
                      <a:pt x="1730811" y="316891"/>
                    </a:cubicBezTo>
                    <a:close/>
                    <a:moveTo>
                      <a:pt x="1006130" y="0"/>
                    </a:moveTo>
                    <a:cubicBezTo>
                      <a:pt x="1006153" y="0"/>
                      <a:pt x="1006179" y="0"/>
                      <a:pt x="1006206" y="0"/>
                    </a:cubicBezTo>
                    <a:cubicBezTo>
                      <a:pt x="1032581" y="42"/>
                      <a:pt x="1053940" y="21457"/>
                      <a:pt x="1053896" y="47837"/>
                    </a:cubicBezTo>
                    <a:lnTo>
                      <a:pt x="1053581" y="251889"/>
                    </a:lnTo>
                    <a:cubicBezTo>
                      <a:pt x="1053536" y="278255"/>
                      <a:pt x="1032159" y="299587"/>
                      <a:pt x="1005811" y="299587"/>
                    </a:cubicBezTo>
                    <a:cubicBezTo>
                      <a:pt x="1005788" y="299587"/>
                      <a:pt x="1005762" y="299587"/>
                      <a:pt x="1005735" y="299587"/>
                    </a:cubicBezTo>
                    <a:cubicBezTo>
                      <a:pt x="979361" y="299545"/>
                      <a:pt x="958001" y="278131"/>
                      <a:pt x="958045" y="251750"/>
                    </a:cubicBezTo>
                    <a:lnTo>
                      <a:pt x="958360" y="47698"/>
                    </a:lnTo>
                    <a:cubicBezTo>
                      <a:pt x="958405" y="21332"/>
                      <a:pt x="979783" y="0"/>
                      <a:pt x="1006130" y="0"/>
                    </a:cubicBezTo>
                    <a:close/>
                  </a:path>
                </a:pathLst>
              </a:custGeom>
              <a:solidFill>
                <a:srgbClr val="F8DABA"/>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grpSp>
      <p:sp>
        <p:nvSpPr>
          <p:cNvPr id="79" name="矩形 78"/>
          <p:cNvSpPr/>
          <p:nvPr/>
        </p:nvSpPr>
        <p:spPr>
          <a:xfrm>
            <a:off x="7258040" y="2662850"/>
            <a:ext cx="1475084" cy="543226"/>
          </a:xfrm>
          <a:prstGeom prst="rect">
            <a:avLst/>
          </a:prstGeom>
        </p:spPr>
        <p:txBody>
          <a:bodyPr wrap="none">
            <a:spAutoFit/>
          </a:bodyPr>
          <a:lstStyle/>
          <a:p>
            <a:pPr>
              <a:lnSpc>
                <a:spcPct val="114000"/>
              </a:lnSpc>
              <a:defRPr/>
            </a:pP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婚假</a:t>
            </a:r>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9</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cs typeface="Tahoma" pitchFamily="34" charset="0"/>
              </a:rPr>
              <a:t>日</a:t>
            </a:r>
            <a:endParaRPr lang="en-US" altLang="zh-TW" sz="1100" dirty="0">
              <a:solidFill>
                <a:schemeClr val="bg1">
                  <a:lumMod val="50000"/>
                </a:schemeClr>
              </a:solidFill>
              <a:latin typeface="微軟正黑體" panose="020B0604030504040204" pitchFamily="34" charset="-120"/>
              <a:ea typeface="微軟正黑體" panose="020B0604030504040204" pitchFamily="34" charset="-120"/>
              <a:cs typeface="Tahoma" pitchFamily="34" charset="0"/>
            </a:endParaRPr>
          </a:p>
        </p:txBody>
      </p:sp>
      <p:pic>
        <p:nvPicPr>
          <p:cNvPr id="82" name="圖片 8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spTree>
    <p:extLst>
      <p:ext uri="{BB962C8B-B14F-4D97-AF65-F5344CB8AC3E}">
        <p14:creationId xmlns:p14="http://schemas.microsoft.com/office/powerpoint/2010/main" val="318105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p:cNvGrpSpPr/>
          <p:nvPr/>
        </p:nvGrpSpPr>
        <p:grpSpPr>
          <a:xfrm>
            <a:off x="6616700" y="0"/>
            <a:ext cx="5573713" cy="7218155"/>
            <a:chOff x="6121400" y="0"/>
            <a:chExt cx="6069013" cy="7218155"/>
          </a:xfrm>
        </p:grpSpPr>
        <p:pic>
          <p:nvPicPr>
            <p:cNvPr id="21" name="圖片 2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21400" y="0"/>
              <a:ext cx="6069013" cy="7218155"/>
            </a:xfrm>
            <a:prstGeom prst="rect">
              <a:avLst/>
            </a:prstGeom>
          </p:spPr>
        </p:pic>
        <p:sp>
          <p:nvSpPr>
            <p:cNvPr id="22" name="矩形 21"/>
            <p:cNvSpPr/>
            <p:nvPr/>
          </p:nvSpPr>
          <p:spPr>
            <a:xfrm>
              <a:off x="6121400" y="0"/>
              <a:ext cx="6069013" cy="7200900"/>
            </a:xfrm>
            <a:prstGeom prst="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 name="文本框 8"/>
          <p:cNvSpPr txBox="1"/>
          <p:nvPr/>
        </p:nvSpPr>
        <p:spPr>
          <a:xfrm>
            <a:off x="471530" y="698693"/>
            <a:ext cx="1917751" cy="1125588"/>
          </a:xfrm>
          <a:prstGeom prst="rect">
            <a:avLst/>
          </a:prstGeom>
          <a:noFill/>
        </p:spPr>
        <p:txBody>
          <a:bodyPr wrap="none" lIns="124102" tIns="62051" rIns="124102" bIns="62051" rtlCol="0">
            <a:spAutoFit/>
          </a:bodyPr>
          <a:lstStyle/>
          <a:p>
            <a:r>
              <a:rPr lang="zh-TW" altLang="en-US" sz="6500" b="1" dirty="0">
                <a:solidFill>
                  <a:schemeClr val="tx1">
                    <a:lumMod val="85000"/>
                    <a:lumOff val="15000"/>
                  </a:schemeClr>
                </a:solidFill>
                <a:latin typeface="微軟正黑體" panose="020B0604030504040204" pitchFamily="34" charset="-120"/>
                <a:ea typeface="微軟正黑體" panose="020B0604030504040204" pitchFamily="34" charset="-120"/>
              </a:rPr>
              <a:t>目錄</a:t>
            </a:r>
            <a:endParaRPr lang="zh-CN" altLang="en-US" sz="65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5" name="组合 1"/>
          <p:cNvGrpSpPr/>
          <p:nvPr/>
        </p:nvGrpSpPr>
        <p:grpSpPr>
          <a:xfrm>
            <a:off x="705415" y="2005518"/>
            <a:ext cx="3254925" cy="817881"/>
            <a:chOff x="1287463" y="1841521"/>
            <a:chExt cx="2441512" cy="584201"/>
          </a:xfrm>
        </p:grpSpPr>
        <p:sp>
          <p:nvSpPr>
            <p:cNvPr id="6" name="等腰三角形 5"/>
            <p:cNvSpPr/>
            <p:nvPr/>
          </p:nvSpPr>
          <p:spPr>
            <a:xfrm rot="5400000">
              <a:off x="1294482" y="1881568"/>
              <a:ext cx="556686" cy="47659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a:p>
          </p:txBody>
        </p:sp>
        <p:sp>
          <p:nvSpPr>
            <p:cNvPr id="7" name="文本框 9"/>
            <p:cNvSpPr txBox="1"/>
            <p:nvPr/>
          </p:nvSpPr>
          <p:spPr>
            <a:xfrm>
              <a:off x="1935943" y="1887112"/>
              <a:ext cx="1793032" cy="538610"/>
            </a:xfrm>
            <a:prstGeom prst="rect">
              <a:avLst/>
            </a:prstGeom>
            <a:noFill/>
          </p:spPr>
          <p:txBody>
            <a:bodyPr wrap="none" rtlCol="0">
              <a:spAutoFit/>
              <a:scene3d>
                <a:camera prst="orthographicFront"/>
                <a:lightRig rig="threePt" dir="t"/>
              </a:scene3d>
              <a:sp3d contourW="12700"/>
            </a:bodyPr>
            <a:lstStyle/>
            <a:p>
              <a:pPr lvl="0"/>
              <a:r>
                <a:rPr lang="zh-TW" altLang="en-US" sz="4300" b="1" dirty="0">
                  <a:solidFill>
                    <a:schemeClr val="tx1">
                      <a:lumMod val="65000"/>
                      <a:lumOff val="35000"/>
                    </a:schemeClr>
                  </a:solidFill>
                  <a:latin typeface="微軟正黑體" panose="020B0604030504040204" pitchFamily="34" charset="-120"/>
                  <a:ea typeface="微軟正黑體" panose="020B0604030504040204" pitchFamily="34" charset="-120"/>
                </a:rPr>
                <a:t>中鋼簡介</a:t>
              </a:r>
              <a:endParaRPr lang="zh-CN" altLang="en-US" sz="43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8" name="文本框 10"/>
            <p:cNvSpPr txBox="1"/>
            <p:nvPr/>
          </p:nvSpPr>
          <p:spPr>
            <a:xfrm>
              <a:off x="1287463" y="1899964"/>
              <a:ext cx="296034" cy="428689"/>
            </a:xfrm>
            <a:prstGeom prst="rect">
              <a:avLst/>
            </a:prstGeom>
            <a:noFill/>
          </p:spPr>
          <p:txBody>
            <a:bodyPr wrap="none" rtlCol="0">
              <a:spAutoFit/>
              <a:scene3d>
                <a:camera prst="orthographicFront"/>
                <a:lightRig rig="threePt" dir="t"/>
              </a:scene3d>
              <a:sp3d contourW="12700"/>
            </a:bodyPr>
            <a:lstStyle/>
            <a:p>
              <a:r>
                <a:rPr lang="en-US" altLang="zh-CN" sz="3300" b="1" dirty="0">
                  <a:solidFill>
                    <a:schemeClr val="tx1">
                      <a:lumMod val="85000"/>
                      <a:lumOff val="15000"/>
                    </a:schemeClr>
                  </a:solidFill>
                </a:rPr>
                <a:t>1</a:t>
              </a:r>
              <a:endParaRPr lang="zh-CN" altLang="en-US" sz="3300" b="1" dirty="0">
                <a:solidFill>
                  <a:schemeClr val="tx1">
                    <a:lumMod val="85000"/>
                    <a:lumOff val="15000"/>
                  </a:schemeClr>
                </a:solidFill>
              </a:endParaRPr>
            </a:p>
          </p:txBody>
        </p:sp>
      </p:grpSp>
      <p:grpSp>
        <p:nvGrpSpPr>
          <p:cNvPr id="9" name="组合 11"/>
          <p:cNvGrpSpPr/>
          <p:nvPr/>
        </p:nvGrpSpPr>
        <p:grpSpPr>
          <a:xfrm>
            <a:off x="705415" y="3038287"/>
            <a:ext cx="4357791" cy="817882"/>
            <a:chOff x="1287463" y="1841520"/>
            <a:chExt cx="3268770" cy="584201"/>
          </a:xfrm>
        </p:grpSpPr>
        <p:sp>
          <p:nvSpPr>
            <p:cNvPr id="10" name="等腰三角形 9"/>
            <p:cNvSpPr/>
            <p:nvPr/>
          </p:nvSpPr>
          <p:spPr>
            <a:xfrm rot="5400000">
              <a:off x="1296401" y="1879648"/>
              <a:ext cx="552847" cy="47659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a:p>
          </p:txBody>
        </p:sp>
        <p:sp>
          <p:nvSpPr>
            <p:cNvPr id="11" name="文本框 13"/>
            <p:cNvSpPr txBox="1"/>
            <p:nvPr/>
          </p:nvSpPr>
          <p:spPr>
            <a:xfrm>
              <a:off x="1935943" y="1887112"/>
              <a:ext cx="2620290" cy="538609"/>
            </a:xfrm>
            <a:prstGeom prst="rect">
              <a:avLst/>
            </a:prstGeom>
            <a:noFill/>
          </p:spPr>
          <p:txBody>
            <a:bodyPr wrap="none" rtlCol="0">
              <a:spAutoFit/>
              <a:scene3d>
                <a:camera prst="orthographicFront"/>
                <a:lightRig rig="threePt" dir="t"/>
              </a:scene3d>
              <a:sp3d contourW="12700"/>
            </a:bodyPr>
            <a:lstStyle/>
            <a:p>
              <a:pPr lvl="0"/>
              <a:r>
                <a:rPr lang="zh-TW" altLang="en-US" sz="4300" b="1" dirty="0" smtClean="0">
                  <a:solidFill>
                    <a:schemeClr val="tx1">
                      <a:lumMod val="65000"/>
                      <a:lumOff val="35000"/>
                    </a:schemeClr>
                  </a:solidFill>
                  <a:latin typeface="微軟正黑體" panose="020B0604030504040204" pitchFamily="34" charset="-120"/>
                  <a:ea typeface="微軟正黑體" panose="020B0604030504040204" pitchFamily="34" charset="-120"/>
                </a:rPr>
                <a:t>招募資格</a:t>
              </a:r>
              <a:r>
                <a:rPr lang="zh-TW" altLang="en-US" sz="4300" b="1" dirty="0">
                  <a:solidFill>
                    <a:schemeClr val="tx1">
                      <a:lumMod val="65000"/>
                      <a:lumOff val="35000"/>
                    </a:schemeClr>
                  </a:solidFill>
                  <a:latin typeface="微軟正黑體" panose="020B0604030504040204" pitchFamily="34" charset="-120"/>
                  <a:ea typeface="微軟正黑體" panose="020B0604030504040204" pitchFamily="34" charset="-120"/>
                </a:rPr>
                <a:t>條件</a:t>
              </a:r>
              <a:endParaRPr lang="zh-CN" altLang="en-US" sz="43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文本框 14"/>
            <p:cNvSpPr txBox="1"/>
            <p:nvPr/>
          </p:nvSpPr>
          <p:spPr>
            <a:xfrm>
              <a:off x="1287463" y="1890820"/>
              <a:ext cx="296034" cy="428688"/>
            </a:xfrm>
            <a:prstGeom prst="rect">
              <a:avLst/>
            </a:prstGeom>
            <a:noFill/>
          </p:spPr>
          <p:txBody>
            <a:bodyPr wrap="none" rtlCol="0">
              <a:spAutoFit/>
              <a:scene3d>
                <a:camera prst="orthographicFront"/>
                <a:lightRig rig="threePt" dir="t"/>
              </a:scene3d>
              <a:sp3d contourW="12700"/>
            </a:bodyPr>
            <a:lstStyle/>
            <a:p>
              <a:r>
                <a:rPr lang="en-US" altLang="zh-CN" sz="3300" b="1" dirty="0">
                  <a:solidFill>
                    <a:schemeClr val="tx1">
                      <a:lumMod val="85000"/>
                      <a:lumOff val="15000"/>
                    </a:schemeClr>
                  </a:solidFill>
                </a:rPr>
                <a:t>2</a:t>
              </a:r>
              <a:endParaRPr lang="zh-CN" altLang="en-US" sz="3300" b="1" dirty="0">
                <a:solidFill>
                  <a:schemeClr val="tx1">
                    <a:lumMod val="85000"/>
                    <a:lumOff val="15000"/>
                  </a:schemeClr>
                </a:solidFill>
              </a:endParaRPr>
            </a:p>
          </p:txBody>
        </p:sp>
      </p:grpSp>
      <p:grpSp>
        <p:nvGrpSpPr>
          <p:cNvPr id="13" name="组合 15"/>
          <p:cNvGrpSpPr/>
          <p:nvPr/>
        </p:nvGrpSpPr>
        <p:grpSpPr>
          <a:xfrm>
            <a:off x="705415" y="4075623"/>
            <a:ext cx="3806359" cy="1479601"/>
            <a:chOff x="1287463" y="1841520"/>
            <a:chExt cx="2855141" cy="1056857"/>
          </a:xfrm>
        </p:grpSpPr>
        <p:sp>
          <p:nvSpPr>
            <p:cNvPr id="14" name="等腰三角形 13"/>
            <p:cNvSpPr/>
            <p:nvPr/>
          </p:nvSpPr>
          <p:spPr>
            <a:xfrm rot="5400000">
              <a:off x="1296401" y="1879648"/>
              <a:ext cx="552847" cy="47659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a:p>
          </p:txBody>
        </p:sp>
        <p:sp>
          <p:nvSpPr>
            <p:cNvPr id="15" name="文本框 18"/>
            <p:cNvSpPr txBox="1"/>
            <p:nvPr/>
          </p:nvSpPr>
          <p:spPr>
            <a:xfrm>
              <a:off x="1935943" y="1887112"/>
              <a:ext cx="2206661" cy="1011265"/>
            </a:xfrm>
            <a:prstGeom prst="rect">
              <a:avLst/>
            </a:prstGeom>
            <a:noFill/>
          </p:spPr>
          <p:txBody>
            <a:bodyPr wrap="none" rtlCol="0">
              <a:spAutoFit/>
              <a:scene3d>
                <a:camera prst="orthographicFront"/>
                <a:lightRig rig="threePt" dir="t"/>
              </a:scene3d>
              <a:sp3d contourW="12700"/>
            </a:bodyPr>
            <a:lstStyle/>
            <a:p>
              <a:r>
                <a:rPr lang="zh-TW" altLang="en-US" sz="4300" b="1" dirty="0">
                  <a:solidFill>
                    <a:schemeClr val="tx1">
                      <a:lumMod val="65000"/>
                      <a:lumOff val="35000"/>
                    </a:schemeClr>
                  </a:solidFill>
                  <a:latin typeface="微軟正黑體" panose="020B0604030504040204" pitchFamily="34" charset="-120"/>
                  <a:ea typeface="微軟正黑體" panose="020B0604030504040204" pitchFamily="34" charset="-120"/>
                </a:rPr>
                <a:t>待遇及福利</a:t>
              </a:r>
              <a:endParaRPr lang="zh-CN" altLang="en-US" sz="43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endParaRPr lang="zh-CN" altLang="en-US" sz="43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6" name="文本框 19"/>
            <p:cNvSpPr txBox="1"/>
            <p:nvPr/>
          </p:nvSpPr>
          <p:spPr>
            <a:xfrm>
              <a:off x="1287463" y="1890820"/>
              <a:ext cx="296034" cy="428688"/>
            </a:xfrm>
            <a:prstGeom prst="rect">
              <a:avLst/>
            </a:prstGeom>
            <a:noFill/>
          </p:spPr>
          <p:txBody>
            <a:bodyPr wrap="none" rtlCol="0">
              <a:spAutoFit/>
              <a:scene3d>
                <a:camera prst="orthographicFront"/>
                <a:lightRig rig="threePt" dir="t"/>
              </a:scene3d>
              <a:sp3d contourW="12700"/>
            </a:bodyPr>
            <a:lstStyle/>
            <a:p>
              <a:r>
                <a:rPr lang="en-US" altLang="zh-CN" sz="3300" b="1" dirty="0">
                  <a:solidFill>
                    <a:schemeClr val="tx1">
                      <a:lumMod val="85000"/>
                      <a:lumOff val="15000"/>
                    </a:schemeClr>
                  </a:solidFill>
                </a:rPr>
                <a:t>3</a:t>
              </a:r>
              <a:endParaRPr lang="zh-CN" altLang="en-US" sz="3300" b="1" dirty="0">
                <a:solidFill>
                  <a:schemeClr val="tx1">
                    <a:lumMod val="85000"/>
                    <a:lumOff val="15000"/>
                  </a:schemeClr>
                </a:solidFill>
              </a:endParaRPr>
            </a:p>
          </p:txBody>
        </p:sp>
      </p:grpSp>
      <p:pic>
        <p:nvPicPr>
          <p:cNvPr id="24" name="圖片 2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40" y="66293"/>
            <a:ext cx="2167132" cy="515113"/>
          </a:xfrm>
          <a:prstGeom prst="rect">
            <a:avLst/>
          </a:prstGeom>
        </p:spPr>
      </p:pic>
    </p:spTree>
    <p:extLst>
      <p:ext uri="{BB962C8B-B14F-4D97-AF65-F5344CB8AC3E}">
        <p14:creationId xmlns:p14="http://schemas.microsoft.com/office/powerpoint/2010/main" val="15023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空照圖"/>
          <p:cNvPicPr>
            <a:picLocks noChangeAspect="1" noChangeArrowheads="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408367" y="-12046"/>
            <a:ext cx="3800096" cy="180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slab cutting"/>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136404" y="652"/>
            <a:ext cx="4414961" cy="180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碼頭鳥瞰圖"/>
          <p:cNvPicPr>
            <a:picLocks noChangeAspect="1" noChangeArrowheads="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0976" y="0"/>
            <a:ext cx="4201643" cy="18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7329" y="1803950"/>
            <a:ext cx="4167996" cy="539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本框 16"/>
          <p:cNvSpPr txBox="1"/>
          <p:nvPr/>
        </p:nvSpPr>
        <p:spPr>
          <a:xfrm>
            <a:off x="4790299" y="2796099"/>
            <a:ext cx="7010704" cy="1938992"/>
          </a:xfrm>
          <a:prstGeom prst="rect">
            <a:avLst/>
          </a:prstGeom>
          <a:noFill/>
        </p:spPr>
        <p:txBody>
          <a:bodyPr wrap="square" rtlCol="0">
            <a:spAutoFit/>
          </a:bodyPr>
          <a:lstStyle/>
          <a:p>
            <a:pPr algn="dist"/>
            <a:r>
              <a:rPr lang="zh-TW" altLang="en-US" sz="6000" b="1" dirty="0" smtClean="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中鋼公司</a:t>
            </a:r>
            <a:endParaRPr lang="en-US" altLang="zh-TW" sz="6000" b="1" dirty="0" smtClean="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dist"/>
            <a:r>
              <a:rPr lang="zh-TW" altLang="en-US" sz="6000" b="1" dirty="0" smtClean="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歡迎您的加入</a:t>
            </a:r>
            <a:endParaRPr lang="zh-CN" altLang="en-US" sz="6000" b="1" dirty="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spTree>
    <p:extLst>
      <p:ext uri="{BB962C8B-B14F-4D97-AF65-F5344CB8AC3E}">
        <p14:creationId xmlns:p14="http://schemas.microsoft.com/office/powerpoint/2010/main" val="10250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6">
            <a:extLst>
              <a:ext uri="{FF2B5EF4-FFF2-40B4-BE49-F238E27FC236}">
                <a16:creationId xmlns:a16="http://schemas.microsoft.com/office/drawing/2014/main" id="{A157102D-DAC1-4213-B250-D5CD9558305D}"/>
              </a:ext>
            </a:extLst>
          </p:cNvPr>
          <p:cNvSpPr>
            <a:spLocks noChangeArrowheads="1"/>
          </p:cNvSpPr>
          <p:nvPr/>
        </p:nvSpPr>
        <p:spPr bwMode="auto">
          <a:xfrm>
            <a:off x="6251954" y="2835128"/>
            <a:ext cx="4862584" cy="117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6287" tIns="63144" rIns="126287" bIns="63144">
            <a:spAutoFit/>
          </a:bodyPr>
          <a:lstStyle/>
          <a:p>
            <a:r>
              <a:rPr lang="en-US" altLang="zh-TW" sz="6800" b="1" spc="-153"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01</a:t>
            </a:r>
            <a:r>
              <a:rPr lang="zh-TW" altLang="en-US" sz="6800" b="1" spc="-153"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中鋼簡介</a:t>
            </a:r>
            <a:endParaRPr lang="zh-CN" altLang="en-US" sz="6800" b="1" spc="-153"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4" name="任意多边形 7">
            <a:extLst>
              <a:ext uri="{FF2B5EF4-FFF2-40B4-BE49-F238E27FC236}">
                <a16:creationId xmlns:a16="http://schemas.microsoft.com/office/drawing/2014/main" id="{9ACA9473-9D2A-4AB2-8018-8063672AD295}"/>
              </a:ext>
            </a:extLst>
          </p:cNvPr>
          <p:cNvSpPr>
            <a:spLocks noChangeArrowheads="1"/>
          </p:cNvSpPr>
          <p:nvPr/>
        </p:nvSpPr>
        <p:spPr bwMode="auto">
          <a:xfrm>
            <a:off x="-1023" y="1"/>
            <a:ext cx="4801808" cy="7199233"/>
          </a:xfrm>
          <a:custGeom>
            <a:avLst/>
            <a:gdLst>
              <a:gd name="T0" fmla="*/ 0 w 5913247"/>
              <a:gd name="T1" fmla="*/ 0 h 6856326"/>
              <a:gd name="T2" fmla="*/ 5913247 w 5913247"/>
              <a:gd name="T3" fmla="*/ 0 h 6856326"/>
              <a:gd name="T4" fmla="*/ 3086951 w 5913247"/>
              <a:gd name="T5" fmla="*/ 6856326 h 6856326"/>
              <a:gd name="T6" fmla="*/ 0 w 5913247"/>
              <a:gd name="T7" fmla="*/ 6856326 h 6856326"/>
              <a:gd name="T8" fmla="*/ 0 60000 65536"/>
              <a:gd name="T9" fmla="*/ 0 60000 65536"/>
              <a:gd name="T10" fmla="*/ 0 60000 65536"/>
              <a:gd name="T11" fmla="*/ 0 60000 65536"/>
              <a:gd name="T12" fmla="*/ 0 w 5913247"/>
              <a:gd name="T13" fmla="*/ 0 h 6856326"/>
              <a:gd name="T14" fmla="*/ 5913247 w 5913247"/>
              <a:gd name="T15" fmla="*/ 6856326 h 6856326"/>
            </a:gdLst>
            <a:ahLst/>
            <a:cxnLst>
              <a:cxn ang="T8">
                <a:pos x="T0" y="T1"/>
              </a:cxn>
              <a:cxn ang="T9">
                <a:pos x="T2" y="T3"/>
              </a:cxn>
              <a:cxn ang="T10">
                <a:pos x="T4" y="T5"/>
              </a:cxn>
              <a:cxn ang="T11">
                <a:pos x="T6" y="T7"/>
              </a:cxn>
            </a:cxnLst>
            <a:rect l="T12" t="T13" r="T14" b="T15"/>
            <a:pathLst>
              <a:path w="5913247" h="6856326">
                <a:moveTo>
                  <a:pt x="0" y="0"/>
                </a:moveTo>
                <a:lnTo>
                  <a:pt x="5913247" y="0"/>
                </a:lnTo>
                <a:lnTo>
                  <a:pt x="3086951" y="6856326"/>
                </a:lnTo>
                <a:lnTo>
                  <a:pt x="0" y="6856326"/>
                </a:lnTo>
                <a:close/>
              </a:path>
            </a:pathLst>
          </a:custGeom>
          <a:blipFill dpi="0" rotWithShape="1">
            <a:blip r:embed="rId3" cstate="print"/>
            <a:srcRect/>
            <a:stretch>
              <a:fillRect/>
            </a:stretch>
          </a:blipFill>
          <a:ln>
            <a:noFill/>
          </a:ln>
          <a:extLst/>
        </p:spPr>
        <p:txBody>
          <a:bodyPr lIns="126287" tIns="63144" rIns="126287" bIns="6314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6" name="椭圆 10">
            <a:extLst>
              <a:ext uri="{FF2B5EF4-FFF2-40B4-BE49-F238E27FC236}">
                <a16:creationId xmlns:a16="http://schemas.microsoft.com/office/drawing/2014/main" id="{18B641E7-2709-45F4-B09C-09FCB305B5D0}"/>
              </a:ext>
            </a:extLst>
          </p:cNvPr>
          <p:cNvSpPr>
            <a:spLocks noChangeArrowheads="1"/>
          </p:cNvSpPr>
          <p:nvPr/>
        </p:nvSpPr>
        <p:spPr bwMode="auto">
          <a:xfrm>
            <a:off x="10392365" y="595076"/>
            <a:ext cx="1215340" cy="1281826"/>
          </a:xfrm>
          <a:prstGeom prst="ellipse">
            <a:avLst/>
          </a:prstGeom>
          <a:solidFill>
            <a:schemeClr val="bg1">
              <a:lumMod val="85000"/>
            </a:schemeClr>
          </a:solidFill>
          <a:ln>
            <a:noFill/>
          </a:ln>
          <a:extLst/>
        </p:spPr>
        <p:txBody>
          <a:bodyPr lIns="126287" tIns="63144" rIns="126287" bIns="6314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7" name="椭圆 11">
            <a:extLst>
              <a:ext uri="{FF2B5EF4-FFF2-40B4-BE49-F238E27FC236}">
                <a16:creationId xmlns:a16="http://schemas.microsoft.com/office/drawing/2014/main" id="{BA209141-40F6-4C4D-A76C-EAF09735F34B}"/>
              </a:ext>
            </a:extLst>
          </p:cNvPr>
          <p:cNvSpPr>
            <a:spLocks noChangeArrowheads="1"/>
          </p:cNvSpPr>
          <p:nvPr/>
        </p:nvSpPr>
        <p:spPr bwMode="auto">
          <a:xfrm>
            <a:off x="9439371" y="1555196"/>
            <a:ext cx="952993" cy="1005126"/>
          </a:xfrm>
          <a:prstGeom prst="ellipse">
            <a:avLst/>
          </a:prstGeom>
          <a:solidFill>
            <a:schemeClr val="bg1">
              <a:lumMod val="85000"/>
            </a:schemeClr>
          </a:solidFill>
          <a:ln>
            <a:noFill/>
          </a:ln>
          <a:extLst/>
        </p:spPr>
        <p:txBody>
          <a:bodyPr lIns="126287" tIns="63144" rIns="126287" bIns="6314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椭圆 12">
            <a:extLst>
              <a:ext uri="{FF2B5EF4-FFF2-40B4-BE49-F238E27FC236}">
                <a16:creationId xmlns:a16="http://schemas.microsoft.com/office/drawing/2014/main" id="{E4224A19-2D43-4DE2-A5E1-0F89319A15EF}"/>
              </a:ext>
            </a:extLst>
          </p:cNvPr>
          <p:cNvSpPr>
            <a:spLocks noChangeArrowheads="1"/>
          </p:cNvSpPr>
          <p:nvPr/>
        </p:nvSpPr>
        <p:spPr bwMode="auto">
          <a:xfrm>
            <a:off x="8962087" y="595076"/>
            <a:ext cx="657453" cy="695086"/>
          </a:xfrm>
          <a:prstGeom prst="ellipse">
            <a:avLst/>
          </a:prstGeom>
          <a:solidFill>
            <a:schemeClr val="bg1">
              <a:lumMod val="85000"/>
            </a:schemeClr>
          </a:solidFill>
          <a:ln>
            <a:noFill/>
          </a:ln>
          <a:extLst/>
        </p:spPr>
        <p:txBody>
          <a:bodyPr lIns="126287" tIns="63144" rIns="126287" bIns="6314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 name="椭圆 13">
            <a:extLst>
              <a:ext uri="{FF2B5EF4-FFF2-40B4-BE49-F238E27FC236}">
                <a16:creationId xmlns:a16="http://schemas.microsoft.com/office/drawing/2014/main" id="{2548800F-D6CD-46E7-B122-086B75FCD86B}"/>
              </a:ext>
            </a:extLst>
          </p:cNvPr>
          <p:cNvSpPr>
            <a:spLocks noChangeArrowheads="1"/>
          </p:cNvSpPr>
          <p:nvPr/>
        </p:nvSpPr>
        <p:spPr bwMode="auto">
          <a:xfrm>
            <a:off x="10536182" y="2316956"/>
            <a:ext cx="491511" cy="518399"/>
          </a:xfrm>
          <a:prstGeom prst="ellipse">
            <a:avLst/>
          </a:prstGeom>
          <a:solidFill>
            <a:schemeClr val="bg1">
              <a:lumMod val="85000"/>
            </a:schemeClr>
          </a:solidFill>
          <a:ln>
            <a:noFill/>
          </a:ln>
          <a:extLst/>
        </p:spPr>
        <p:txBody>
          <a:bodyPr lIns="126287" tIns="63144" rIns="126287" bIns="6314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0" name="椭圆 14">
            <a:extLst>
              <a:ext uri="{FF2B5EF4-FFF2-40B4-BE49-F238E27FC236}">
                <a16:creationId xmlns:a16="http://schemas.microsoft.com/office/drawing/2014/main" id="{B2E80321-5640-4B46-877A-DED679AF2F07}"/>
              </a:ext>
            </a:extLst>
          </p:cNvPr>
          <p:cNvSpPr>
            <a:spLocks noChangeArrowheads="1"/>
          </p:cNvSpPr>
          <p:nvPr/>
        </p:nvSpPr>
        <p:spPr bwMode="auto">
          <a:xfrm>
            <a:off x="9790224" y="966787"/>
            <a:ext cx="347693" cy="368381"/>
          </a:xfrm>
          <a:prstGeom prst="ellipse">
            <a:avLst/>
          </a:prstGeom>
          <a:solidFill>
            <a:schemeClr val="bg1">
              <a:lumMod val="85000"/>
            </a:schemeClr>
          </a:solidFill>
          <a:ln>
            <a:noFill/>
          </a:ln>
          <a:extLst/>
        </p:spPr>
        <p:txBody>
          <a:bodyPr lIns="126287" tIns="63144" rIns="126287" bIns="6314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 name="椭圆 17">
            <a:extLst>
              <a:ext uri="{FF2B5EF4-FFF2-40B4-BE49-F238E27FC236}">
                <a16:creationId xmlns:a16="http://schemas.microsoft.com/office/drawing/2014/main" id="{53C23A3B-17D1-4B85-A1B8-7B61BE1F13ED}"/>
              </a:ext>
            </a:extLst>
          </p:cNvPr>
          <p:cNvSpPr>
            <a:spLocks noChangeArrowheads="1"/>
          </p:cNvSpPr>
          <p:nvPr/>
        </p:nvSpPr>
        <p:spPr bwMode="auto">
          <a:xfrm>
            <a:off x="8657065" y="1698547"/>
            <a:ext cx="260769" cy="276702"/>
          </a:xfrm>
          <a:prstGeom prst="ellipse">
            <a:avLst/>
          </a:prstGeom>
          <a:solidFill>
            <a:schemeClr val="bg1">
              <a:lumMod val="85000"/>
            </a:schemeClr>
          </a:solidFill>
          <a:ln>
            <a:noFill/>
          </a:ln>
          <a:extLst/>
        </p:spPr>
        <p:txBody>
          <a:bodyPr lIns="126287" tIns="63144" rIns="126287" bIns="6314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2" name="椭圆 18">
            <a:extLst>
              <a:ext uri="{FF2B5EF4-FFF2-40B4-BE49-F238E27FC236}">
                <a16:creationId xmlns:a16="http://schemas.microsoft.com/office/drawing/2014/main" id="{43D66A38-4879-4C36-A0CD-8F705CB30F8A}"/>
              </a:ext>
            </a:extLst>
          </p:cNvPr>
          <p:cNvSpPr>
            <a:spLocks noChangeArrowheads="1"/>
          </p:cNvSpPr>
          <p:nvPr/>
        </p:nvSpPr>
        <p:spPr bwMode="auto">
          <a:xfrm>
            <a:off x="9036366" y="2340293"/>
            <a:ext cx="150139" cy="158355"/>
          </a:xfrm>
          <a:prstGeom prst="ellipse">
            <a:avLst/>
          </a:prstGeom>
          <a:solidFill>
            <a:schemeClr val="bg1">
              <a:lumMod val="85000"/>
            </a:schemeClr>
          </a:solidFill>
          <a:ln>
            <a:noFill/>
          </a:ln>
          <a:extLst/>
        </p:spPr>
        <p:txBody>
          <a:bodyPr lIns="126287" tIns="63144" rIns="126287" bIns="6314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任意多边形 8">
            <a:extLst>
              <a:ext uri="{FF2B5EF4-FFF2-40B4-BE49-F238E27FC236}">
                <a16:creationId xmlns:a16="http://schemas.microsoft.com/office/drawing/2014/main" id="{28D4D291-F159-409F-BA11-D05B2F5794D6}"/>
              </a:ext>
            </a:extLst>
          </p:cNvPr>
          <p:cNvSpPr>
            <a:spLocks noChangeArrowheads="1"/>
          </p:cNvSpPr>
          <p:nvPr/>
        </p:nvSpPr>
        <p:spPr bwMode="auto">
          <a:xfrm rot="1288164">
            <a:off x="3960512" y="-287728"/>
            <a:ext cx="1123610" cy="5175636"/>
          </a:xfrm>
          <a:custGeom>
            <a:avLst/>
            <a:gdLst>
              <a:gd name="T0" fmla="*/ 0 w 796216"/>
              <a:gd name="T1" fmla="*/ 328215 h 4813865"/>
              <a:gd name="T2" fmla="*/ 796216 w 796216"/>
              <a:gd name="T3" fmla="*/ 0 h 4813865"/>
              <a:gd name="T4" fmla="*/ 796216 w 796216"/>
              <a:gd name="T5" fmla="*/ 4485651 h 4813865"/>
              <a:gd name="T6" fmla="*/ 0 w 796216"/>
              <a:gd name="T7" fmla="*/ 4813865 h 4813865"/>
              <a:gd name="T8" fmla="*/ 0 60000 65536"/>
              <a:gd name="T9" fmla="*/ 0 60000 65536"/>
              <a:gd name="T10" fmla="*/ 0 60000 65536"/>
              <a:gd name="T11" fmla="*/ 0 60000 65536"/>
              <a:gd name="T12" fmla="*/ 0 w 796216"/>
              <a:gd name="T13" fmla="*/ 0 h 4813865"/>
              <a:gd name="T14" fmla="*/ 796216 w 796216"/>
              <a:gd name="T15" fmla="*/ 4813865 h 4813865"/>
              <a:gd name="connsiteX0" fmla="*/ 0 w 1095198"/>
              <a:gd name="connsiteY0" fmla="*/ 253244 h 4813865"/>
              <a:gd name="connsiteX1" fmla="*/ 1095198 w 1095198"/>
              <a:gd name="connsiteY1" fmla="*/ 0 h 4813865"/>
              <a:gd name="connsiteX2" fmla="*/ 1095198 w 1095198"/>
              <a:gd name="connsiteY2" fmla="*/ 4485651 h 4813865"/>
              <a:gd name="connsiteX3" fmla="*/ 298982 w 1095198"/>
              <a:gd name="connsiteY3" fmla="*/ 4813865 h 4813865"/>
              <a:gd name="connsiteX4" fmla="*/ 0 w 1095198"/>
              <a:gd name="connsiteY4" fmla="*/ 253244 h 4813865"/>
              <a:gd name="connsiteX0" fmla="*/ 0 w 1095198"/>
              <a:gd name="connsiteY0" fmla="*/ 333184 h 4893805"/>
              <a:gd name="connsiteX1" fmla="*/ 784236 w 1095198"/>
              <a:gd name="connsiteY1" fmla="*/ 0 h 4893805"/>
              <a:gd name="connsiteX2" fmla="*/ 1095198 w 1095198"/>
              <a:gd name="connsiteY2" fmla="*/ 4565591 h 4893805"/>
              <a:gd name="connsiteX3" fmla="*/ 298982 w 1095198"/>
              <a:gd name="connsiteY3" fmla="*/ 4893805 h 4893805"/>
              <a:gd name="connsiteX4" fmla="*/ 0 w 1095198"/>
              <a:gd name="connsiteY4" fmla="*/ 333184 h 4893805"/>
              <a:gd name="connsiteX0" fmla="*/ 0 w 1127641"/>
              <a:gd name="connsiteY0" fmla="*/ 326733 h 4893805"/>
              <a:gd name="connsiteX1" fmla="*/ 816679 w 1127641"/>
              <a:gd name="connsiteY1" fmla="*/ 0 h 4893805"/>
              <a:gd name="connsiteX2" fmla="*/ 1127641 w 1127641"/>
              <a:gd name="connsiteY2" fmla="*/ 4565591 h 4893805"/>
              <a:gd name="connsiteX3" fmla="*/ 331425 w 1127641"/>
              <a:gd name="connsiteY3" fmla="*/ 4893805 h 4893805"/>
              <a:gd name="connsiteX4" fmla="*/ 0 w 1127641"/>
              <a:gd name="connsiteY4" fmla="*/ 326733 h 4893805"/>
              <a:gd name="connsiteX0" fmla="*/ 0 w 1127641"/>
              <a:gd name="connsiteY0" fmla="*/ 326733 h 4928130"/>
              <a:gd name="connsiteX1" fmla="*/ 816679 w 1127641"/>
              <a:gd name="connsiteY1" fmla="*/ 0 h 4928130"/>
              <a:gd name="connsiteX2" fmla="*/ 1127641 w 1127641"/>
              <a:gd name="connsiteY2" fmla="*/ 4565591 h 4928130"/>
              <a:gd name="connsiteX3" fmla="*/ 296003 w 1127641"/>
              <a:gd name="connsiteY3" fmla="*/ 4928130 h 4928130"/>
              <a:gd name="connsiteX4" fmla="*/ 0 w 1127641"/>
              <a:gd name="connsiteY4" fmla="*/ 326733 h 4928130"/>
              <a:gd name="connsiteX0" fmla="*/ 0 w 1127641"/>
              <a:gd name="connsiteY0" fmla="*/ 326733 h 4928130"/>
              <a:gd name="connsiteX1" fmla="*/ 816679 w 1127641"/>
              <a:gd name="connsiteY1" fmla="*/ 0 h 4928130"/>
              <a:gd name="connsiteX2" fmla="*/ 1127641 w 1127641"/>
              <a:gd name="connsiteY2" fmla="*/ 4565591 h 4928130"/>
              <a:gd name="connsiteX3" fmla="*/ 296003 w 1127641"/>
              <a:gd name="connsiteY3" fmla="*/ 4928130 h 4928130"/>
              <a:gd name="connsiteX4" fmla="*/ 0 w 1127641"/>
              <a:gd name="connsiteY4" fmla="*/ 326733 h 492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641" h="4928130">
                <a:moveTo>
                  <a:pt x="0" y="326733"/>
                </a:moveTo>
                <a:lnTo>
                  <a:pt x="816679" y="0"/>
                </a:lnTo>
                <a:lnTo>
                  <a:pt x="1127641" y="4565591"/>
                </a:lnTo>
                <a:lnTo>
                  <a:pt x="296003" y="4928130"/>
                </a:lnTo>
                <a:cubicBezTo>
                  <a:pt x="243096" y="3424976"/>
                  <a:pt x="0" y="1821950"/>
                  <a:pt x="0" y="326733"/>
                </a:cubicBezTo>
                <a:close/>
              </a:path>
            </a:pathLst>
          </a:cu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3" name="圖片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spTree>
    <p:extLst>
      <p:ext uri="{BB962C8B-B14F-4D97-AF65-F5344CB8AC3E}">
        <p14:creationId xmlns:p14="http://schemas.microsoft.com/office/powerpoint/2010/main" val="968942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F8D287C2-BA09-4E7D-93D7-D3F52ED80F76}"/>
              </a:ext>
            </a:extLst>
          </p:cNvPr>
          <p:cNvSpPr txBox="1"/>
          <p:nvPr/>
        </p:nvSpPr>
        <p:spPr>
          <a:xfrm>
            <a:off x="1676593" y="313534"/>
            <a:ext cx="5175053" cy="863978"/>
          </a:xfrm>
          <a:prstGeom prst="rect">
            <a:avLst/>
          </a:prstGeom>
          <a:noFill/>
        </p:spPr>
        <p:txBody>
          <a:bodyPr wrap="none" lIns="124102" tIns="62051" rIns="124102" bIns="62051" rtlCol="0">
            <a:spAutoFit/>
          </a:bodyPr>
          <a:lstStyle/>
          <a:p>
            <a:pPr algn="ctr"/>
            <a:r>
              <a:rPr lang="zh-TW" altLang="en-US" sz="4800" b="1" dirty="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國內最大鋼鐵公司</a:t>
            </a:r>
          </a:p>
        </p:txBody>
      </p:sp>
      <p:sp>
        <p:nvSpPr>
          <p:cNvPr id="6" name="圓角矩形 5">
            <a:extLst>
              <a:ext uri="{FF2B5EF4-FFF2-40B4-BE49-F238E27FC236}">
                <a16:creationId xmlns:a16="http://schemas.microsoft.com/office/drawing/2014/main" id="{FA0778DC-3636-4BB4-B45D-04C4D24CDA07}"/>
              </a:ext>
            </a:extLst>
          </p:cNvPr>
          <p:cNvSpPr/>
          <p:nvPr/>
        </p:nvSpPr>
        <p:spPr>
          <a:xfrm>
            <a:off x="184341" y="1431793"/>
            <a:ext cx="8159559" cy="53119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3591929A-AC94-4D0A-B086-970568A78DF6}"/>
              </a:ext>
            </a:extLst>
          </p:cNvPr>
          <p:cNvSpPr txBox="1"/>
          <p:nvPr/>
        </p:nvSpPr>
        <p:spPr>
          <a:xfrm>
            <a:off x="327452" y="1831674"/>
            <a:ext cx="8156148" cy="4185761"/>
          </a:xfrm>
          <a:prstGeom prst="rect">
            <a:avLst/>
          </a:prstGeom>
          <a:noFill/>
        </p:spPr>
        <p:txBody>
          <a:bodyPr wrap="square" rtlCol="0">
            <a:spAutoFit/>
          </a:bodyPr>
          <a:lstStyle/>
          <a:p>
            <a:pPr marL="180000" indent="-620512">
              <a:buFont typeface="Arial" panose="020B0604020202020204" pitchFamily="34" charset="0"/>
              <a:buChar char="•"/>
            </a:pPr>
            <a:r>
              <a:rPr lang="zh-TW" altLang="en-US" sz="3800" dirty="0">
                <a:latin typeface="微軟正黑體" panose="020B0604030504040204" pitchFamily="34" charset="-120"/>
                <a:ea typeface="微軟正黑體" panose="020B0604030504040204" pitchFamily="34" charset="-120"/>
              </a:rPr>
              <a:t>成立於民國</a:t>
            </a:r>
            <a:r>
              <a:rPr lang="en-US" altLang="zh-TW" sz="3800" dirty="0">
                <a:latin typeface="微軟正黑體" panose="020B0604030504040204" pitchFamily="34" charset="-120"/>
                <a:ea typeface="微軟正黑體" panose="020B0604030504040204" pitchFamily="34" charset="-120"/>
              </a:rPr>
              <a:t>60</a:t>
            </a:r>
            <a:r>
              <a:rPr lang="zh-TW" altLang="en-US" sz="3800" dirty="0">
                <a:latin typeface="微軟正黑體" panose="020B0604030504040204" pitchFamily="34" charset="-120"/>
                <a:ea typeface="微軟正黑體" panose="020B0604030504040204" pitchFamily="34" charset="-120"/>
              </a:rPr>
              <a:t>年</a:t>
            </a:r>
            <a:r>
              <a:rPr lang="en-US" altLang="zh-TW" sz="3800" dirty="0">
                <a:latin typeface="微軟正黑體" panose="020B0604030504040204" pitchFamily="34" charset="-120"/>
                <a:ea typeface="微軟正黑體" panose="020B0604030504040204" pitchFamily="34" charset="-120"/>
              </a:rPr>
              <a:t>12</a:t>
            </a:r>
            <a:r>
              <a:rPr lang="zh-TW" altLang="en-US" sz="3800" dirty="0">
                <a:latin typeface="微軟正黑體" panose="020B0604030504040204" pitchFamily="34" charset="-120"/>
                <a:ea typeface="微軟正黑體" panose="020B0604030504040204" pitchFamily="34" charset="-120"/>
              </a:rPr>
              <a:t>月</a:t>
            </a:r>
            <a:endParaRPr lang="en-US" altLang="zh-TW" sz="3800" dirty="0">
              <a:latin typeface="微軟正黑體" panose="020B0604030504040204" pitchFamily="34" charset="-120"/>
              <a:ea typeface="微軟正黑體" panose="020B0604030504040204" pitchFamily="34" charset="-120"/>
            </a:endParaRPr>
          </a:p>
          <a:p>
            <a:pPr marL="620512" indent="-620512">
              <a:buFont typeface="Arial" panose="020B0604020202020204" pitchFamily="34" charset="0"/>
              <a:buChar char="•"/>
            </a:pPr>
            <a:r>
              <a:rPr lang="zh-TW" altLang="en-US" sz="3800" dirty="0">
                <a:latin typeface="微軟正黑體" panose="020B0604030504040204" pitchFamily="34" charset="-120"/>
                <a:ea typeface="微軟正黑體" panose="020B0604030504040204" pitchFamily="34" charset="-120"/>
              </a:rPr>
              <a:t>資本額：</a:t>
            </a:r>
            <a:r>
              <a:rPr lang="en-US" altLang="zh-TW" sz="3800" dirty="0" smtClean="0">
                <a:latin typeface="微軟正黑體" panose="020B0604030504040204" pitchFamily="34" charset="-120"/>
                <a:ea typeface="微軟正黑體" panose="020B0604030504040204" pitchFamily="34" charset="-120"/>
              </a:rPr>
              <a:t>1,577.3</a:t>
            </a:r>
            <a:r>
              <a:rPr lang="zh-TW" altLang="en-US" sz="3800" dirty="0" smtClean="0">
                <a:latin typeface="微軟正黑體" panose="020B0604030504040204" pitchFamily="34" charset="-120"/>
                <a:ea typeface="微軟正黑體" panose="020B0604030504040204" pitchFamily="34" charset="-120"/>
              </a:rPr>
              <a:t>億</a:t>
            </a:r>
            <a:endParaRPr lang="en-US" altLang="zh-TW" sz="3800" dirty="0">
              <a:latin typeface="微軟正黑體" panose="020B0604030504040204" pitchFamily="34" charset="-120"/>
              <a:ea typeface="微軟正黑體" panose="020B0604030504040204" pitchFamily="34" charset="-120"/>
            </a:endParaRPr>
          </a:p>
          <a:p>
            <a:pPr marL="620512" indent="-620512">
              <a:buFont typeface="Arial" panose="020B0604020202020204" pitchFamily="34" charset="0"/>
              <a:buChar char="•"/>
            </a:pPr>
            <a:r>
              <a:rPr lang="zh-TW" altLang="en-US" sz="3800" dirty="0">
                <a:latin typeface="微軟正黑體" panose="020B0604030504040204" pitchFamily="34" charset="-120"/>
                <a:ea typeface="微軟正黑體" panose="020B0604030504040204" pitchFamily="34" charset="-120"/>
              </a:rPr>
              <a:t>位置</a:t>
            </a:r>
            <a:r>
              <a:rPr lang="zh-TW" altLang="en-US" sz="3800" dirty="0" smtClean="0">
                <a:latin typeface="微軟正黑體" panose="020B0604030504040204" pitchFamily="34" charset="-120"/>
                <a:ea typeface="微軟正黑體" panose="020B0604030504040204" pitchFamily="34" charset="-120"/>
              </a:rPr>
              <a:t>：廠</a:t>
            </a:r>
            <a:r>
              <a:rPr lang="zh-TW" altLang="en-US" sz="3800" dirty="0">
                <a:latin typeface="微軟正黑體" panose="020B0604030504040204" pitchFamily="34" charset="-120"/>
                <a:ea typeface="微軟正黑體" panose="020B0604030504040204" pitchFamily="34" charset="-120"/>
              </a:rPr>
              <a:t>區位於高雄市小港區</a:t>
            </a:r>
            <a:endParaRPr lang="en-US" altLang="zh-TW" sz="3800" dirty="0">
              <a:latin typeface="微軟正黑體" panose="020B0604030504040204" pitchFamily="34" charset="-120"/>
              <a:ea typeface="微軟正黑體" panose="020B0604030504040204" pitchFamily="34" charset="-120"/>
            </a:endParaRPr>
          </a:p>
          <a:p>
            <a:r>
              <a:rPr lang="zh-TW" altLang="en-US" sz="3800" dirty="0">
                <a:latin typeface="微軟正黑體" panose="020B0604030504040204" pitchFamily="34" charset="-120"/>
                <a:ea typeface="微軟正黑體" panose="020B0604030504040204" pitchFamily="34" charset="-120"/>
              </a:rPr>
              <a:t>  </a:t>
            </a:r>
            <a:r>
              <a:rPr lang="zh-TW" altLang="en-US" sz="3800" dirty="0" smtClean="0">
                <a:latin typeface="微軟正黑體" panose="020B0604030504040204" pitchFamily="34" charset="-120"/>
                <a:ea typeface="微軟正黑體" panose="020B0604030504040204" pitchFamily="34" charset="-120"/>
              </a:rPr>
              <a:t>   </a:t>
            </a:r>
            <a:r>
              <a:rPr lang="en-US" altLang="zh-TW" sz="3800" dirty="0" smtClean="0">
                <a:latin typeface="微軟正黑體" panose="020B0604030504040204" pitchFamily="34" charset="-120"/>
                <a:ea typeface="微軟正黑體" panose="020B0604030504040204" pitchFamily="34" charset="-120"/>
              </a:rPr>
              <a:t>			</a:t>
            </a:r>
            <a:r>
              <a:rPr lang="zh-TW" altLang="en-US" sz="3800" dirty="0" smtClean="0">
                <a:latin typeface="微軟正黑體" panose="020B0604030504040204" pitchFamily="34" charset="-120"/>
                <a:ea typeface="微軟正黑體" panose="020B0604030504040204" pitchFamily="34" charset="-120"/>
              </a:rPr>
              <a:t>  總部</a:t>
            </a:r>
            <a:r>
              <a:rPr lang="zh-TW" altLang="en-US" sz="3800" dirty="0">
                <a:latin typeface="微軟正黑體" panose="020B0604030504040204" pitchFamily="34" charset="-120"/>
                <a:ea typeface="微軟正黑體" panose="020B0604030504040204" pitchFamily="34" charset="-120"/>
              </a:rPr>
              <a:t>大樓位於高雄市前鎮區</a:t>
            </a:r>
            <a:endParaRPr lang="en-US" altLang="zh-TW" sz="3800" dirty="0">
              <a:latin typeface="微軟正黑體" panose="020B0604030504040204" pitchFamily="34" charset="-120"/>
              <a:ea typeface="微軟正黑體" panose="020B0604030504040204" pitchFamily="34" charset="-120"/>
            </a:endParaRPr>
          </a:p>
          <a:p>
            <a:pPr marL="620512" indent="-620512">
              <a:buFont typeface="Arial" panose="020B0604020202020204" pitchFamily="34" charset="0"/>
              <a:buChar char="•"/>
            </a:pPr>
            <a:r>
              <a:rPr lang="zh-TW" altLang="en-US" sz="3800" dirty="0">
                <a:latin typeface="微軟正黑體" panose="020B0604030504040204" pitchFamily="34" charset="-120"/>
                <a:ea typeface="微軟正黑體" panose="020B0604030504040204" pitchFamily="34" charset="-120"/>
              </a:rPr>
              <a:t>員工人數：</a:t>
            </a:r>
            <a:r>
              <a:rPr lang="zh-TW" altLang="en-US" sz="3800" dirty="0" smtClean="0">
                <a:latin typeface="微軟正黑體" panose="020B0604030504040204" pitchFamily="34" charset="-120"/>
                <a:ea typeface="微軟正黑體" panose="020B0604030504040204" pitchFamily="34" charset="-120"/>
              </a:rPr>
              <a:t>約</a:t>
            </a:r>
            <a:r>
              <a:rPr lang="en-US" altLang="zh-TW" sz="3800" dirty="0" smtClean="0">
                <a:latin typeface="微軟正黑體" panose="020B0604030504040204" pitchFamily="34" charset="-120"/>
                <a:ea typeface="微軟正黑體" panose="020B0604030504040204" pitchFamily="34" charset="-120"/>
              </a:rPr>
              <a:t>9,700</a:t>
            </a:r>
            <a:r>
              <a:rPr lang="zh-TW" altLang="en-US" sz="3800" dirty="0">
                <a:latin typeface="微軟正黑體" panose="020B0604030504040204" pitchFamily="34" charset="-120"/>
                <a:ea typeface="微軟正黑體" panose="020B0604030504040204" pitchFamily="34" charset="-120"/>
              </a:rPr>
              <a:t>人</a:t>
            </a:r>
            <a:endParaRPr lang="en-US" altLang="zh-TW" sz="3800" dirty="0">
              <a:latin typeface="微軟正黑體" panose="020B0604030504040204" pitchFamily="34" charset="-120"/>
              <a:ea typeface="微軟正黑體" panose="020B0604030504040204" pitchFamily="34" charset="-120"/>
            </a:endParaRPr>
          </a:p>
          <a:p>
            <a:pPr marL="620512" indent="-620512">
              <a:buFont typeface="Arial" panose="020B0604020202020204" pitchFamily="34" charset="0"/>
              <a:buChar char="•"/>
            </a:pPr>
            <a:r>
              <a:rPr lang="zh-TW" altLang="en-US" sz="3800" dirty="0" smtClean="0">
                <a:latin typeface="微軟正黑體" panose="020B0604030504040204" pitchFamily="34" charset="-120"/>
                <a:ea typeface="微軟正黑體" panose="020B0604030504040204" pitchFamily="34" charset="-120"/>
              </a:rPr>
              <a:t>民國</a:t>
            </a:r>
            <a:r>
              <a:rPr lang="en-US" altLang="zh-TW" sz="3800" dirty="0" smtClean="0">
                <a:latin typeface="微軟正黑體" panose="020B0604030504040204" pitchFamily="34" charset="-120"/>
                <a:ea typeface="微軟正黑體" panose="020B0604030504040204" pitchFamily="34" charset="-120"/>
              </a:rPr>
              <a:t>111</a:t>
            </a:r>
            <a:r>
              <a:rPr lang="zh-TW" altLang="en-US" sz="3800" dirty="0" smtClean="0">
                <a:latin typeface="微軟正黑體" panose="020B0604030504040204" pitchFamily="34" charset="-120"/>
                <a:ea typeface="微軟正黑體" panose="020B0604030504040204" pitchFamily="34" charset="-120"/>
              </a:rPr>
              <a:t>年自結合併</a:t>
            </a:r>
            <a:r>
              <a:rPr lang="zh-TW" altLang="en-US" sz="3800" dirty="0">
                <a:latin typeface="微軟正黑體" panose="020B0604030504040204" pitchFamily="34" charset="-120"/>
                <a:ea typeface="微軟正黑體" panose="020B0604030504040204" pitchFamily="34" charset="-120"/>
              </a:rPr>
              <a:t>稅前</a:t>
            </a:r>
            <a:r>
              <a:rPr lang="zh-TW" altLang="en-US" sz="3800" dirty="0" smtClean="0">
                <a:latin typeface="微軟正黑體" panose="020B0604030504040204" pitchFamily="34" charset="-120"/>
                <a:ea typeface="微軟正黑體" panose="020B0604030504040204" pitchFamily="34" charset="-120"/>
              </a:rPr>
              <a:t>淨利</a:t>
            </a:r>
            <a:r>
              <a:rPr lang="en-US" altLang="zh-TW" sz="3800" dirty="0" smtClean="0">
                <a:latin typeface="微軟正黑體" panose="020B0604030504040204" pitchFamily="34" charset="-120"/>
                <a:ea typeface="微軟正黑體" panose="020B0604030504040204" pitchFamily="34" charset="-120"/>
              </a:rPr>
              <a:t>232.5</a:t>
            </a:r>
            <a:r>
              <a:rPr lang="zh-TW" altLang="en-US" sz="3800" dirty="0" smtClean="0">
                <a:latin typeface="微軟正黑體" panose="020B0604030504040204" pitchFamily="34" charset="-120"/>
                <a:ea typeface="微軟正黑體" panose="020B0604030504040204" pitchFamily="34" charset="-120"/>
              </a:rPr>
              <a:t>億元。</a:t>
            </a:r>
            <a:endParaRPr lang="en-US" altLang="zh-TW" sz="3800" dirty="0">
              <a:latin typeface="微軟正黑體" panose="020B0604030504040204" pitchFamily="34" charset="-120"/>
              <a:ea typeface="微軟正黑體" panose="020B0604030504040204" pitchFamily="34" charset="-120"/>
            </a:endParaRPr>
          </a:p>
        </p:txBody>
      </p:sp>
      <p:pic>
        <p:nvPicPr>
          <p:cNvPr id="11" name="圖片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45499" y="1751488"/>
            <a:ext cx="3668713" cy="4372107"/>
          </a:xfrm>
          <a:prstGeom prst="roundRect">
            <a:avLst/>
          </a:prstGeom>
        </p:spPr>
      </p:pic>
      <p:pic>
        <p:nvPicPr>
          <p:cNvPr id="13" name="圖片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spTree>
    <p:extLst>
      <p:ext uri="{BB962C8B-B14F-4D97-AF65-F5344CB8AC3E}">
        <p14:creationId xmlns:p14="http://schemas.microsoft.com/office/powerpoint/2010/main" val="293039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541000" y="6768708"/>
            <a:ext cx="1592798" cy="378597"/>
          </a:xfrm>
          <a:prstGeom prst="rect">
            <a:avLst/>
          </a:prstGeom>
        </p:spPr>
      </p:pic>
      <p:sp>
        <p:nvSpPr>
          <p:cNvPr id="6" name="圓角矩形 5">
            <a:extLst>
              <a:ext uri="{FF2B5EF4-FFF2-40B4-BE49-F238E27FC236}">
                <a16:creationId xmlns:a16="http://schemas.microsoft.com/office/drawing/2014/main" id="{FA0778DC-3636-4BB4-B45D-04C4D24CDA07}"/>
              </a:ext>
            </a:extLst>
          </p:cNvPr>
          <p:cNvSpPr/>
          <p:nvPr/>
        </p:nvSpPr>
        <p:spPr>
          <a:xfrm>
            <a:off x="378968" y="1304793"/>
            <a:ext cx="6428232" cy="53369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04368" y="1991511"/>
            <a:ext cx="5983732" cy="4031873"/>
          </a:xfrm>
          <a:prstGeom prst="rect">
            <a:avLst/>
          </a:prstGeom>
        </p:spPr>
        <p:txBody>
          <a:bodyPr wrap="square">
            <a:spAutoFit/>
          </a:bodyPr>
          <a:lstStyle/>
          <a:p>
            <a:pPr marL="457200" indent="-457200">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主要產品為</a:t>
            </a:r>
            <a:r>
              <a:rPr lang="zh-TW" altLang="en-US" sz="3200" b="1" dirty="0">
                <a:latin typeface="微軟正黑體" panose="020B0604030504040204" pitchFamily="34" charset="-120"/>
                <a:ea typeface="微軟正黑體" panose="020B0604030504040204" pitchFamily="34" charset="-120"/>
              </a:rPr>
              <a:t>鋼板、條鋼、線材、熱軋、冷軋、電鍍鋅鋼捲、電磁鋼捲及熱浸鍍鋅鋼捲</a:t>
            </a:r>
            <a:r>
              <a:rPr lang="zh-TW" altLang="en-US" sz="3200" dirty="0">
                <a:latin typeface="微軟正黑體" panose="020B0604030504040204" pitchFamily="34" charset="-120"/>
                <a:ea typeface="微軟正黑體" panose="020B0604030504040204" pitchFamily="34" charset="-120"/>
              </a:rPr>
              <a:t>等鋼</a:t>
            </a:r>
            <a:r>
              <a:rPr lang="zh-TW" altLang="en-US" sz="3200" dirty="0" smtClean="0">
                <a:latin typeface="微軟正黑體" panose="020B0604030504040204" pitchFamily="34" charset="-120"/>
                <a:ea typeface="微軟正黑體" panose="020B0604030504040204" pitchFamily="34" charset="-120"/>
              </a:rPr>
              <a:t>品。</a:t>
            </a:r>
            <a:endParaRPr lang="en-US" altLang="zh-TW" sz="3200" dirty="0" smtClean="0">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endParaRPr lang="en-US" altLang="zh-TW" sz="3200" dirty="0" smtClean="0">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3200" dirty="0" smtClean="0">
                <a:latin typeface="微軟正黑體" panose="020B0604030504040204" pitchFamily="34" charset="-120"/>
                <a:ea typeface="微軟正黑體" panose="020B0604030504040204" pitchFamily="34" charset="-120"/>
              </a:rPr>
              <a:t>產品約</a:t>
            </a:r>
            <a:r>
              <a:rPr lang="en-US" altLang="zh-TW" sz="3200" dirty="0" smtClean="0">
                <a:latin typeface="微軟正黑體" panose="020B0604030504040204" pitchFamily="34" charset="-120"/>
                <a:ea typeface="微軟正黑體" panose="020B0604030504040204" pitchFamily="34" charset="-120"/>
              </a:rPr>
              <a:t>65%</a:t>
            </a:r>
            <a:r>
              <a:rPr lang="zh-TW" altLang="en-US" sz="3200" dirty="0">
                <a:latin typeface="微軟正黑體" panose="020B0604030504040204" pitchFamily="34" charset="-120"/>
                <a:ea typeface="微軟正黑體" panose="020B0604030504040204" pitchFamily="34" charset="-120"/>
              </a:rPr>
              <a:t>內銷，</a:t>
            </a:r>
            <a:r>
              <a:rPr lang="en-US" altLang="zh-TW" sz="3200" dirty="0" smtClean="0">
                <a:latin typeface="微軟正黑體" panose="020B0604030504040204" pitchFamily="34" charset="-120"/>
                <a:ea typeface="微軟正黑體" panose="020B0604030504040204" pitchFamily="34" charset="-120"/>
              </a:rPr>
              <a:t>35%</a:t>
            </a:r>
            <a:r>
              <a:rPr lang="zh-TW" altLang="en-US" sz="3200" dirty="0">
                <a:latin typeface="微軟正黑體" panose="020B0604030504040204" pitchFamily="34" charset="-120"/>
                <a:ea typeface="微軟正黑體" panose="020B0604030504040204" pitchFamily="34" charset="-120"/>
              </a:rPr>
              <a:t>外銷，國內市占率逾</a:t>
            </a:r>
            <a:r>
              <a:rPr lang="en-US" altLang="zh-TW" sz="3200" dirty="0">
                <a:latin typeface="微軟正黑體" panose="020B0604030504040204" pitchFamily="34" charset="-120"/>
                <a:ea typeface="微軟正黑體" panose="020B0604030504040204" pitchFamily="34" charset="-120"/>
              </a:rPr>
              <a:t>50%</a:t>
            </a:r>
            <a:r>
              <a:rPr lang="zh-TW" altLang="en-US" sz="3200" dirty="0">
                <a:latin typeface="微軟正黑體" panose="020B0604030504040204" pitchFamily="34" charset="-120"/>
                <a:ea typeface="微軟正黑體" panose="020B0604030504040204" pitchFamily="34" charset="-120"/>
              </a:rPr>
              <a:t>，為目前國內最大鋼鐵公司；外銷主要對象為中國大陸、日本、東南亞。</a:t>
            </a:r>
          </a:p>
        </p:txBody>
      </p:sp>
      <p:pic>
        <p:nvPicPr>
          <p:cNvPr id="8" name="圖片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55532" y="4872589"/>
            <a:ext cx="3659325" cy="1903445"/>
          </a:xfrm>
          <a:prstGeom prst="round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55531" y="2502367"/>
            <a:ext cx="3659325" cy="2326173"/>
          </a:xfrm>
          <a:prstGeom prst="roundRect">
            <a:avLst/>
          </a:prstGeom>
        </p:spPr>
      </p:pic>
      <p:pic>
        <p:nvPicPr>
          <p:cNvPr id="10" name="圖片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72982" y="324899"/>
            <a:ext cx="3745818" cy="2117261"/>
          </a:xfrm>
          <a:prstGeom prst="roundRect">
            <a:avLst/>
          </a:prstGeom>
        </p:spPr>
      </p:pic>
      <p:sp>
        <p:nvSpPr>
          <p:cNvPr id="12" name="矩形 11"/>
          <p:cNvSpPr/>
          <p:nvPr/>
        </p:nvSpPr>
        <p:spPr>
          <a:xfrm>
            <a:off x="10919505" y="1360303"/>
            <a:ext cx="838443" cy="461665"/>
          </a:xfrm>
          <a:prstGeom prst="rect">
            <a:avLst/>
          </a:prstGeom>
        </p:spPr>
        <p:txBody>
          <a:bodyPr wrap="square">
            <a:spAutoFit/>
          </a:bodyPr>
          <a:lstStyle/>
          <a:p>
            <a:r>
              <a:rPr lang="zh-TW" altLang="en-US" sz="2400" b="1" dirty="0">
                <a:solidFill>
                  <a:schemeClr val="bg2">
                    <a:lumMod val="25000"/>
                  </a:schemeClr>
                </a:solidFill>
                <a:latin typeface="微軟正黑體" panose="020B0604030504040204" pitchFamily="34" charset="-120"/>
                <a:ea typeface="微軟正黑體" panose="020B0604030504040204" pitchFamily="34" charset="-120"/>
              </a:rPr>
              <a:t>鋼捲</a:t>
            </a:r>
            <a:endParaRPr lang="zh-TW" altLang="en-US" sz="2400" dirty="0">
              <a:solidFill>
                <a:schemeClr val="bg2">
                  <a:lumMod val="25000"/>
                </a:schemeClr>
              </a:solidFill>
            </a:endParaRPr>
          </a:p>
        </p:txBody>
      </p:sp>
      <p:sp>
        <p:nvSpPr>
          <p:cNvPr id="13" name="矩形 12"/>
          <p:cNvSpPr/>
          <p:nvPr/>
        </p:nvSpPr>
        <p:spPr>
          <a:xfrm>
            <a:off x="10919506" y="3520592"/>
            <a:ext cx="838443" cy="461665"/>
          </a:xfrm>
          <a:prstGeom prst="rect">
            <a:avLst/>
          </a:prstGeom>
        </p:spPr>
        <p:txBody>
          <a:bodyPr wrap="square">
            <a:spAutoFit/>
          </a:bodyPr>
          <a:lstStyle/>
          <a:p>
            <a:r>
              <a:rPr lang="zh-TW" altLang="en-US" sz="2400" b="1" dirty="0" smtClean="0">
                <a:solidFill>
                  <a:schemeClr val="bg2">
                    <a:lumMod val="25000"/>
                  </a:schemeClr>
                </a:solidFill>
                <a:latin typeface="微軟正黑體" panose="020B0604030504040204" pitchFamily="34" charset="-120"/>
                <a:ea typeface="微軟正黑體" panose="020B0604030504040204" pitchFamily="34" charset="-120"/>
              </a:rPr>
              <a:t>鋼</a:t>
            </a:r>
            <a:r>
              <a:rPr lang="zh-TW" altLang="en-US" sz="2400" b="1" dirty="0">
                <a:solidFill>
                  <a:schemeClr val="bg2">
                    <a:lumMod val="25000"/>
                  </a:schemeClr>
                </a:solidFill>
                <a:latin typeface="微軟正黑體" panose="020B0604030504040204" pitchFamily="34" charset="-120"/>
                <a:ea typeface="微軟正黑體" panose="020B0604030504040204" pitchFamily="34" charset="-120"/>
              </a:rPr>
              <a:t>板</a:t>
            </a:r>
            <a:endParaRPr lang="zh-TW" altLang="en-US" sz="2400" dirty="0">
              <a:solidFill>
                <a:schemeClr val="bg2">
                  <a:lumMod val="25000"/>
                </a:schemeClr>
              </a:solidFill>
            </a:endParaRPr>
          </a:p>
        </p:txBody>
      </p:sp>
      <p:sp>
        <p:nvSpPr>
          <p:cNvPr id="14" name="矩形 13"/>
          <p:cNvSpPr/>
          <p:nvPr/>
        </p:nvSpPr>
        <p:spPr>
          <a:xfrm>
            <a:off x="10919506" y="5650226"/>
            <a:ext cx="838443" cy="461665"/>
          </a:xfrm>
          <a:prstGeom prst="rect">
            <a:avLst/>
          </a:prstGeom>
        </p:spPr>
        <p:txBody>
          <a:bodyPr wrap="square">
            <a:spAutoFit/>
          </a:bodyPr>
          <a:lstStyle/>
          <a:p>
            <a:r>
              <a:rPr lang="zh-TW" altLang="en-US" sz="2400" b="1" dirty="0" smtClean="0">
                <a:solidFill>
                  <a:schemeClr val="bg2">
                    <a:lumMod val="25000"/>
                  </a:schemeClr>
                </a:solidFill>
                <a:latin typeface="微軟正黑體" panose="020B0604030504040204" pitchFamily="34" charset="-120"/>
                <a:ea typeface="微軟正黑體" panose="020B0604030504040204" pitchFamily="34" charset="-120"/>
              </a:rPr>
              <a:t>線材</a:t>
            </a:r>
            <a:endParaRPr lang="zh-TW" altLang="en-US" sz="2400" b="1"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98405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9767178" y="1344294"/>
            <a:ext cx="2183182" cy="1703032"/>
          </a:xfrm>
          <a:prstGeom prst="rect">
            <a:avLst/>
          </a:prstGeom>
        </p:spPr>
      </p:pic>
      <p:sp>
        <p:nvSpPr>
          <p:cNvPr id="31" name="矩形 30"/>
          <p:cNvSpPr/>
          <p:nvPr/>
        </p:nvSpPr>
        <p:spPr>
          <a:xfrm>
            <a:off x="3121167" y="275824"/>
            <a:ext cx="6340197" cy="830997"/>
          </a:xfrm>
          <a:prstGeom prst="rect">
            <a:avLst/>
          </a:prstGeom>
        </p:spPr>
        <p:txBody>
          <a:bodyPr wrap="none">
            <a:spAutoFit/>
          </a:bodyPr>
          <a:lstStyle/>
          <a:p>
            <a:r>
              <a:rPr lang="zh-TW" altLang="en-US" sz="4800" b="1" dirty="0" smtClean="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集團版圖：五大</a:t>
            </a:r>
            <a:r>
              <a:rPr lang="zh-TW" altLang="en-US" sz="4800" b="1" dirty="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事業群</a:t>
            </a:r>
          </a:p>
        </p:txBody>
      </p:sp>
      <p:sp>
        <p:nvSpPr>
          <p:cNvPr id="32" name="TextBox 21">
            <a:extLst>
              <a:ext uri="{FF2B5EF4-FFF2-40B4-BE49-F238E27FC236}">
                <a16:creationId xmlns:a16="http://schemas.microsoft.com/office/drawing/2014/main" id="{5366B12E-2835-442F-A654-1FFF2B150700}"/>
              </a:ext>
            </a:extLst>
          </p:cNvPr>
          <p:cNvSpPr txBox="1"/>
          <p:nvPr/>
        </p:nvSpPr>
        <p:spPr>
          <a:xfrm>
            <a:off x="303568" y="3179156"/>
            <a:ext cx="1921279" cy="584775"/>
          </a:xfrm>
          <a:prstGeom prst="rect">
            <a:avLst/>
          </a:prstGeom>
          <a:noFill/>
        </p:spPr>
        <p:txBody>
          <a:bodyPr wrap="square" rtlCol="0">
            <a:spAutoFit/>
          </a:bodyPr>
          <a:lstStyle/>
          <a:p>
            <a:pPr algn="ctr">
              <a:buClr>
                <a:schemeClr val="tx1">
                  <a:lumMod val="85000"/>
                  <a:lumOff val="15000"/>
                </a:schemeClr>
              </a:buClr>
              <a:buSzPct val="105000"/>
            </a:pPr>
            <a:r>
              <a:rPr lang="zh-CN" altLang="en-US" sz="3200" b="1" dirty="0" smtClean="0">
                <a:solidFill>
                  <a:schemeClr val="tx1">
                    <a:lumMod val="95000"/>
                    <a:lumOff val="5000"/>
                  </a:schemeClr>
                </a:solidFill>
                <a:latin typeface="微軟正黑體" panose="020B0604030504040204" pitchFamily="34" charset="-120"/>
                <a:ea typeface="微軟正黑體" panose="020B0604030504040204" pitchFamily="34" charset="-120"/>
              </a:rPr>
              <a:t>鋼鐵事業</a:t>
            </a:r>
            <a:endParaRPr lang="zh-CN" altLang="en-US"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33" name="Rectangle 3"/>
          <p:cNvSpPr txBox="1">
            <a:spLocks noChangeArrowheads="1"/>
          </p:cNvSpPr>
          <p:nvPr/>
        </p:nvSpPr>
        <p:spPr bwMode="auto">
          <a:xfrm flipH="1">
            <a:off x="497822" y="3806137"/>
            <a:ext cx="2070209" cy="2308324"/>
          </a:xfrm>
          <a:prstGeom prst="rect">
            <a:avLst/>
          </a:prstGeom>
          <a:noFill/>
          <a:extLst/>
        </p:spPr>
        <p:txBody>
          <a:bodyPr wrap="square" rtlCol="0">
            <a:spAutoFit/>
          </a:bodyPr>
          <a:lstStyle>
            <a:defPPr>
              <a:defRPr lang="zh-CN"/>
            </a:defPPr>
            <a:lvl1pPr algn="just">
              <a:lnSpc>
                <a:spcPts val="1800"/>
              </a:lnSpc>
              <a:defRPr sz="1000">
                <a:solidFill>
                  <a:schemeClr val="bg1">
                    <a:lumMod val="85000"/>
                  </a:schemeClr>
                </a:solidFill>
                <a:latin typeface="微软雅黑" panose="020B0503020204020204" pitchFamily="34" charset="-122"/>
                <a:ea typeface="微软雅黑" panose="020B0503020204020204" pitchFamily="34" charset="-122"/>
                <a:cs typeface="Lato Light"/>
              </a:defRPr>
            </a:lvl1pPr>
          </a:lstStyle>
          <a:p>
            <a:pPr algn="l">
              <a:lnSpc>
                <a:spcPct val="100000"/>
              </a:lnSpc>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中鋼公司</a:t>
            </a:r>
          </a:p>
          <a:p>
            <a:pPr algn="l">
              <a:lnSpc>
                <a:spcPct val="100000"/>
              </a:lnSpc>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中鴻鋼鐵</a:t>
            </a:r>
          </a:p>
          <a:p>
            <a:pPr algn="l">
              <a:lnSpc>
                <a:spcPct val="100000"/>
              </a:lnSpc>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中龍鋼鐵</a:t>
            </a:r>
          </a:p>
          <a:p>
            <a:pPr algn="l">
              <a:lnSpc>
                <a:spcPct val="100000"/>
              </a:lnSpc>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中鋼馬來西亞</a:t>
            </a:r>
          </a:p>
          <a:p>
            <a:pPr algn="l">
              <a:lnSpc>
                <a:spcPct val="100000"/>
              </a:lnSpc>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中鋼日鐵越南</a:t>
            </a:r>
          </a:p>
          <a:p>
            <a:pPr algn="l">
              <a:lnSpc>
                <a:spcPct val="100000"/>
              </a:lnSpc>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中鋼印度</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4" name="TextBox 21">
            <a:extLst>
              <a:ext uri="{FF2B5EF4-FFF2-40B4-BE49-F238E27FC236}">
                <a16:creationId xmlns:a16="http://schemas.microsoft.com/office/drawing/2014/main" id="{5366B12E-2835-442F-A654-1FFF2B150700}"/>
              </a:ext>
            </a:extLst>
          </p:cNvPr>
          <p:cNvSpPr txBox="1"/>
          <p:nvPr/>
        </p:nvSpPr>
        <p:spPr>
          <a:xfrm>
            <a:off x="2697919" y="3179155"/>
            <a:ext cx="1921279" cy="584775"/>
          </a:xfrm>
          <a:prstGeom prst="rect">
            <a:avLst/>
          </a:prstGeom>
          <a:noFill/>
        </p:spPr>
        <p:txBody>
          <a:bodyPr wrap="square" rtlCol="0">
            <a:spAutoFit/>
          </a:bodyPr>
          <a:lstStyle/>
          <a:p>
            <a:pPr algn="ctr">
              <a:buClr>
                <a:schemeClr val="tx1">
                  <a:lumMod val="85000"/>
                  <a:lumOff val="15000"/>
                </a:schemeClr>
              </a:buClr>
              <a:buSzPct val="105000"/>
            </a:pP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工程</a:t>
            </a:r>
            <a:r>
              <a:rPr lang="zh-CN" altLang="en-US" sz="3200" b="1" dirty="0" smtClean="0">
                <a:solidFill>
                  <a:schemeClr val="tx1">
                    <a:lumMod val="95000"/>
                    <a:lumOff val="5000"/>
                  </a:schemeClr>
                </a:solidFill>
                <a:latin typeface="微軟正黑體" panose="020B0604030504040204" pitchFamily="34" charset="-120"/>
                <a:ea typeface="微軟正黑體" panose="020B0604030504040204" pitchFamily="34" charset="-120"/>
              </a:rPr>
              <a:t>事業</a:t>
            </a:r>
            <a:endParaRPr lang="zh-CN" altLang="en-US"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35" name="Rectangle 3"/>
          <p:cNvSpPr txBox="1">
            <a:spLocks noChangeArrowheads="1"/>
          </p:cNvSpPr>
          <p:nvPr/>
        </p:nvSpPr>
        <p:spPr bwMode="auto">
          <a:xfrm flipH="1">
            <a:off x="2972522" y="3787849"/>
            <a:ext cx="1554952" cy="1569660"/>
          </a:xfrm>
          <a:prstGeom prst="rect">
            <a:avLst/>
          </a:prstGeom>
          <a:noFill/>
          <a:extLst/>
        </p:spPr>
        <p:txBody>
          <a:bodyPr wrap="square" rtlCol="0">
            <a:spAutoFit/>
          </a:bodyPr>
          <a:lstStyle>
            <a:defPPr>
              <a:defRPr lang="zh-CN"/>
            </a:defPPr>
            <a:lvl1pPr algn="just">
              <a:lnSpc>
                <a:spcPts val="1800"/>
              </a:lnSpc>
              <a:defRPr sz="1000">
                <a:solidFill>
                  <a:schemeClr val="bg1">
                    <a:lumMod val="85000"/>
                  </a:schemeClr>
                </a:solidFill>
                <a:latin typeface="微软雅黑" panose="020B0503020204020204" pitchFamily="34" charset="-122"/>
                <a:ea typeface="微软雅黑" panose="020B0503020204020204" pitchFamily="34" charset="-122"/>
                <a:cs typeface="Lato Light"/>
              </a:defRPr>
            </a:lvl1pPr>
          </a:lstStyle>
          <a:p>
            <a:pPr algn="l">
              <a:lnSpc>
                <a:spcPct val="100000"/>
              </a:lnSpc>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中鋼結構</a:t>
            </a:r>
            <a:endPar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l">
              <a:lnSpc>
                <a:spcPct val="100000"/>
              </a:lnSpc>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中</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宇環保</a:t>
            </a:r>
          </a:p>
          <a:p>
            <a:pPr algn="l">
              <a:lnSpc>
                <a:spcPct val="100000"/>
              </a:lnSpc>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中鋼機械</a:t>
            </a:r>
          </a:p>
          <a:p>
            <a:pPr algn="l">
              <a:lnSpc>
                <a:spcPct val="100000"/>
              </a:lnSpc>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中冠</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資訊</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6" name="TextBox 21">
            <a:extLst>
              <a:ext uri="{FF2B5EF4-FFF2-40B4-BE49-F238E27FC236}">
                <a16:creationId xmlns:a16="http://schemas.microsoft.com/office/drawing/2014/main" id="{5366B12E-2835-442F-A654-1FFF2B150700}"/>
              </a:ext>
            </a:extLst>
          </p:cNvPr>
          <p:cNvSpPr txBox="1"/>
          <p:nvPr/>
        </p:nvSpPr>
        <p:spPr>
          <a:xfrm>
            <a:off x="5074145" y="3186352"/>
            <a:ext cx="1921279" cy="584775"/>
          </a:xfrm>
          <a:prstGeom prst="rect">
            <a:avLst/>
          </a:prstGeom>
          <a:noFill/>
        </p:spPr>
        <p:txBody>
          <a:bodyPr wrap="square" rtlCol="0">
            <a:spAutoFit/>
          </a:bodyPr>
          <a:lstStyle/>
          <a:p>
            <a:pPr algn="ctr">
              <a:buClr>
                <a:schemeClr val="tx1">
                  <a:lumMod val="85000"/>
                  <a:lumOff val="15000"/>
                </a:schemeClr>
              </a:buClr>
              <a:buSzPct val="105000"/>
            </a:pPr>
            <a:r>
              <a:rPr lang="zh-TW" altLang="en-US" sz="3200" b="1" dirty="0" smtClean="0">
                <a:solidFill>
                  <a:schemeClr val="tx1">
                    <a:lumMod val="95000"/>
                    <a:lumOff val="5000"/>
                  </a:schemeClr>
                </a:solidFill>
                <a:latin typeface="微軟正黑體" panose="020B0604030504040204" pitchFamily="34" charset="-120"/>
                <a:ea typeface="微軟正黑體" panose="020B0604030504040204" pitchFamily="34" charset="-120"/>
              </a:rPr>
              <a:t>工程材料</a:t>
            </a:r>
            <a:endParaRPr lang="zh-CN" altLang="en-US"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37" name="Rectangle 3"/>
          <p:cNvSpPr txBox="1">
            <a:spLocks noChangeArrowheads="1"/>
          </p:cNvSpPr>
          <p:nvPr/>
        </p:nvSpPr>
        <p:spPr bwMode="auto">
          <a:xfrm flipH="1">
            <a:off x="4931965" y="3773183"/>
            <a:ext cx="2702469" cy="1938992"/>
          </a:xfrm>
          <a:prstGeom prst="rect">
            <a:avLst/>
          </a:prstGeom>
          <a:noFill/>
          <a:extLst/>
        </p:spPr>
        <p:txBody>
          <a:bodyPr wrap="square" rtlCol="0">
            <a:spAutoFit/>
          </a:bodyPr>
          <a:lstStyle>
            <a:defPPr>
              <a:defRPr lang="zh-CN"/>
            </a:defPPr>
            <a:lvl1pPr algn="just">
              <a:lnSpc>
                <a:spcPts val="1800"/>
              </a:lnSpc>
              <a:defRPr sz="1000">
                <a:solidFill>
                  <a:schemeClr val="bg1">
                    <a:lumMod val="85000"/>
                  </a:schemeClr>
                </a:solidFill>
                <a:latin typeface="微软雅黑" panose="020B0503020204020204" pitchFamily="34" charset="-122"/>
                <a:ea typeface="微软雅黑" panose="020B0503020204020204" pitchFamily="34" charset="-122"/>
                <a:cs typeface="Lato Light"/>
              </a:defRPr>
            </a:lvl1pPr>
          </a:lstStyle>
          <a:p>
            <a:pPr algn="l">
              <a:lnSpc>
                <a:spcPct val="100000"/>
              </a:lnSpc>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中鋼碳素化學</a:t>
            </a:r>
          </a:p>
          <a:p>
            <a:pPr algn="l">
              <a:lnSpc>
                <a:spcPct val="100000"/>
              </a:lnSpc>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中聯資源</a:t>
            </a:r>
          </a:p>
          <a:p>
            <a:pPr algn="l">
              <a:lnSpc>
                <a:spcPct val="100000"/>
              </a:lnSpc>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中鋼鋁業</a:t>
            </a:r>
          </a:p>
          <a:p>
            <a:pPr algn="l">
              <a:lnSpc>
                <a:spcPct val="100000"/>
              </a:lnSpc>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高科磁技</a:t>
            </a:r>
          </a:p>
          <a:p>
            <a:pPr algn="l">
              <a:lnSpc>
                <a:spcPct val="100000"/>
              </a:lnSpc>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常州中鋼精密鍛材</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8" name="Rectangle 3"/>
          <p:cNvSpPr txBox="1">
            <a:spLocks noChangeArrowheads="1"/>
          </p:cNvSpPr>
          <p:nvPr/>
        </p:nvSpPr>
        <p:spPr bwMode="auto">
          <a:xfrm flipH="1">
            <a:off x="9950882" y="3806137"/>
            <a:ext cx="1921279" cy="1569660"/>
          </a:xfrm>
          <a:prstGeom prst="rect">
            <a:avLst/>
          </a:prstGeom>
          <a:noFill/>
          <a:extLst/>
        </p:spPr>
        <p:txBody>
          <a:bodyPr wrap="square" rtlCol="0">
            <a:spAutoFit/>
          </a:bodyPr>
          <a:lstStyle>
            <a:defPPr>
              <a:defRPr lang="zh-CN"/>
            </a:defPPr>
            <a:lvl1pPr algn="just">
              <a:lnSpc>
                <a:spcPts val="1800"/>
              </a:lnSpc>
              <a:defRPr sz="1000">
                <a:solidFill>
                  <a:schemeClr val="bg1">
                    <a:lumMod val="85000"/>
                  </a:schemeClr>
                </a:solidFill>
                <a:latin typeface="微软雅黑" panose="020B0503020204020204" pitchFamily="34" charset="-122"/>
                <a:ea typeface="微软雅黑" panose="020B0503020204020204" pitchFamily="34" charset="-122"/>
                <a:cs typeface="Lato Light"/>
              </a:defRPr>
            </a:lvl1pPr>
          </a:lstStyle>
          <a:p>
            <a:pPr algn="l">
              <a:lnSpc>
                <a:spcPct val="100000"/>
              </a:lnSpc>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興達海基</a:t>
            </a:r>
          </a:p>
          <a:p>
            <a:pPr algn="l">
              <a:lnSpc>
                <a:spcPct val="100000"/>
              </a:lnSpc>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中鋼</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光能</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l">
              <a:lnSpc>
                <a:spcPct val="100000"/>
              </a:lnSpc>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中能發電</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l">
              <a:lnSpc>
                <a:spcPct val="100000"/>
              </a:lnSpc>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高雄捷運</a:t>
            </a:r>
          </a:p>
        </p:txBody>
      </p:sp>
      <p:sp>
        <p:nvSpPr>
          <p:cNvPr id="39" name="TextBox 21">
            <a:extLst>
              <a:ext uri="{FF2B5EF4-FFF2-40B4-BE49-F238E27FC236}">
                <a16:creationId xmlns:a16="http://schemas.microsoft.com/office/drawing/2014/main" id="{5366B12E-2835-442F-A654-1FFF2B150700}"/>
              </a:ext>
            </a:extLst>
          </p:cNvPr>
          <p:cNvSpPr txBox="1"/>
          <p:nvPr/>
        </p:nvSpPr>
        <p:spPr>
          <a:xfrm>
            <a:off x="9950882" y="3156264"/>
            <a:ext cx="1921279" cy="584775"/>
          </a:xfrm>
          <a:prstGeom prst="rect">
            <a:avLst/>
          </a:prstGeom>
          <a:noFill/>
        </p:spPr>
        <p:txBody>
          <a:bodyPr wrap="square" rtlCol="0">
            <a:spAutoFit/>
          </a:bodyPr>
          <a:lstStyle/>
          <a:p>
            <a:pPr algn="ctr">
              <a:buClr>
                <a:schemeClr val="tx1">
                  <a:lumMod val="85000"/>
                  <a:lumOff val="15000"/>
                </a:schemeClr>
              </a:buClr>
              <a:buSzPct val="105000"/>
            </a:pPr>
            <a:r>
              <a:rPr lang="zh-TW" altLang="en-US" sz="3200" b="1" dirty="0" smtClean="0">
                <a:solidFill>
                  <a:schemeClr val="tx1">
                    <a:lumMod val="95000"/>
                    <a:lumOff val="5000"/>
                  </a:schemeClr>
                </a:solidFill>
                <a:latin typeface="微軟正黑體" panose="020B0604030504040204" pitchFamily="34" charset="-120"/>
                <a:ea typeface="微軟正黑體" panose="020B0604030504040204" pitchFamily="34" charset="-120"/>
              </a:rPr>
              <a:t>綠能事業</a:t>
            </a:r>
            <a:endParaRPr lang="zh-CN" altLang="en-US"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40" name="Rectangle 3"/>
          <p:cNvSpPr txBox="1">
            <a:spLocks noChangeArrowheads="1"/>
          </p:cNvSpPr>
          <p:nvPr/>
        </p:nvSpPr>
        <p:spPr bwMode="auto">
          <a:xfrm flipH="1">
            <a:off x="7576844" y="3797841"/>
            <a:ext cx="2134238" cy="1938992"/>
          </a:xfrm>
          <a:prstGeom prst="rect">
            <a:avLst/>
          </a:prstGeom>
          <a:noFill/>
          <a:extLst/>
        </p:spPr>
        <p:txBody>
          <a:bodyPr wrap="square" rtlCol="0">
            <a:spAutoFit/>
          </a:bodyPr>
          <a:lstStyle>
            <a:defPPr>
              <a:defRPr lang="zh-CN"/>
            </a:defPPr>
            <a:lvl1pPr algn="just">
              <a:lnSpc>
                <a:spcPts val="1800"/>
              </a:lnSpc>
              <a:defRPr sz="1000">
                <a:solidFill>
                  <a:schemeClr val="bg1">
                    <a:lumMod val="85000"/>
                  </a:schemeClr>
                </a:solidFill>
                <a:latin typeface="微软雅黑" panose="020B0503020204020204" pitchFamily="34" charset="-122"/>
                <a:ea typeface="微软雅黑" panose="020B0503020204020204" pitchFamily="34" charset="-122"/>
                <a:cs typeface="Lato Light"/>
              </a:defRPr>
            </a:lvl1pPr>
          </a:lstStyle>
          <a:p>
            <a:pPr algn="l">
              <a:lnSpc>
                <a:spcPct val="100000"/>
              </a:lnSpc>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中鋼運通</a:t>
            </a:r>
          </a:p>
          <a:p>
            <a:pPr algn="l">
              <a:lnSpc>
                <a:spcPct val="100000"/>
              </a:lnSpc>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中</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貿國際</a:t>
            </a:r>
          </a:p>
          <a:p>
            <a:pPr algn="l">
              <a:lnSpc>
                <a:spcPct val="100000"/>
              </a:lnSpc>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中</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盈投資</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開發</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中鋼保全</a:t>
            </a:r>
          </a:p>
          <a:p>
            <a:pPr algn="l">
              <a:lnSpc>
                <a:spcPct val="100000"/>
              </a:lnSpc>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中欣</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開發</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41" name="TextBox 21">
            <a:extLst>
              <a:ext uri="{FF2B5EF4-FFF2-40B4-BE49-F238E27FC236}">
                <a16:creationId xmlns:a16="http://schemas.microsoft.com/office/drawing/2014/main" id="{5366B12E-2835-442F-A654-1FFF2B150700}"/>
              </a:ext>
            </a:extLst>
          </p:cNvPr>
          <p:cNvSpPr txBox="1"/>
          <p:nvPr/>
        </p:nvSpPr>
        <p:spPr>
          <a:xfrm>
            <a:off x="7576844" y="3156263"/>
            <a:ext cx="1921279" cy="584775"/>
          </a:xfrm>
          <a:prstGeom prst="rect">
            <a:avLst/>
          </a:prstGeom>
          <a:noFill/>
        </p:spPr>
        <p:txBody>
          <a:bodyPr wrap="square" rtlCol="0">
            <a:spAutoFit/>
          </a:bodyPr>
          <a:lstStyle/>
          <a:p>
            <a:pPr algn="ctr">
              <a:buClr>
                <a:schemeClr val="tx1">
                  <a:lumMod val="85000"/>
                  <a:lumOff val="15000"/>
                </a:schemeClr>
              </a:buClr>
              <a:buSzPct val="105000"/>
            </a:pPr>
            <a:r>
              <a:rPr lang="zh-TW" altLang="en-US" sz="3200" b="1" dirty="0" smtClean="0">
                <a:solidFill>
                  <a:schemeClr val="tx1">
                    <a:lumMod val="95000"/>
                    <a:lumOff val="5000"/>
                  </a:schemeClr>
                </a:solidFill>
                <a:latin typeface="微軟正黑體" panose="020B0604030504040204" pitchFamily="34" charset="-120"/>
                <a:ea typeface="微軟正黑體" panose="020B0604030504040204" pitchFamily="34" charset="-120"/>
              </a:rPr>
              <a:t>物流</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投資</a:t>
            </a:r>
            <a:endParaRPr lang="zh-CN" altLang="en-US"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grpSp>
        <p:nvGrpSpPr>
          <p:cNvPr id="42" name="群組 41"/>
          <p:cNvGrpSpPr/>
          <p:nvPr/>
        </p:nvGrpSpPr>
        <p:grpSpPr>
          <a:xfrm>
            <a:off x="40288" y="1366943"/>
            <a:ext cx="10374646" cy="1640520"/>
            <a:chOff x="40288" y="1796711"/>
            <a:chExt cx="10374646" cy="1640520"/>
          </a:xfrm>
        </p:grpSpPr>
        <p:pic>
          <p:nvPicPr>
            <p:cNvPr id="55" name="图片占位符 38"/>
            <p:cNvPicPr>
              <a:picLocks/>
            </p:cNvPicPr>
            <p:nvPr/>
          </p:nvPicPr>
          <p:blipFill>
            <a:blip r:embed="rId3" cstate="print">
              <a:extLst>
                <a:ext uri="{28A0092B-C50C-407E-A947-70E740481C1C}">
                  <a14:useLocalDpi xmlns:a14="http://schemas.microsoft.com/office/drawing/2010/main"/>
                </a:ext>
              </a:extLst>
            </a:blip>
            <a:stretch>
              <a:fillRect/>
            </a:stretch>
          </p:blipFill>
          <p:spPr>
            <a:xfrm>
              <a:off x="7327226" y="1805228"/>
              <a:ext cx="2347200" cy="1594800"/>
            </a:xfrm>
            <a:prstGeom prst="roundRect">
              <a:avLst/>
            </a:prstGeom>
          </p:spPr>
        </p:pic>
        <p:pic>
          <p:nvPicPr>
            <p:cNvPr id="43" name="图片占位符 34"/>
            <p:cNvPicPr>
              <a:picLocks/>
            </p:cNvPicPr>
            <p:nvPr/>
          </p:nvPicPr>
          <p:blipFill>
            <a:blip r:embed="rId4" cstate="print">
              <a:extLst>
                <a:ext uri="{28A0092B-C50C-407E-A947-70E740481C1C}">
                  <a14:useLocalDpi xmlns:a14="http://schemas.microsoft.com/office/drawing/2010/main"/>
                </a:ext>
              </a:extLst>
            </a:blip>
            <a:stretch>
              <a:fillRect/>
            </a:stretch>
          </p:blipFill>
          <p:spPr>
            <a:xfrm>
              <a:off x="50622" y="1842431"/>
              <a:ext cx="2347200" cy="1594800"/>
            </a:xfrm>
            <a:prstGeom prst="roundRect">
              <a:avLst/>
            </a:prstGeom>
            <a:blipFill dpi="0" rotWithShape="0">
              <a:blip r:embed="rId4" cstate="print">
                <a:alphaModFix amt="70000"/>
                <a:extLst>
                  <a:ext uri="{28A0092B-C50C-407E-A947-70E740481C1C}">
                    <a14:useLocalDpi xmlns:a14="http://schemas.microsoft.com/office/drawing/2010/main"/>
                  </a:ext>
                </a:extLst>
              </a:blip>
              <a:srcRect/>
              <a:stretch>
                <a:fillRect/>
              </a:stretch>
            </a:blipFill>
          </p:spPr>
        </p:pic>
        <p:pic>
          <p:nvPicPr>
            <p:cNvPr id="44" name="图片占位符 3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65493" y="1828495"/>
              <a:ext cx="2345729" cy="1594167"/>
            </a:xfrm>
            <a:prstGeom prst="roundRect">
              <a:avLst/>
            </a:prstGeom>
            <a:blipFill>
              <a:blip r:embed="rId6" cstate="print">
                <a:extLst>
                  <a:ext uri="{28A0092B-C50C-407E-A947-70E740481C1C}">
                    <a14:useLocalDpi xmlns:a14="http://schemas.microsoft.com/office/drawing/2010/main"/>
                  </a:ext>
                </a:extLst>
              </a:blip>
              <a:stretch>
                <a:fillRect/>
              </a:stretch>
            </a:blipFill>
          </p:spPr>
        </p:pic>
        <p:pic>
          <p:nvPicPr>
            <p:cNvPr id="45" name="图片占位符 38"/>
            <p:cNvPicPr>
              <a:picLocks/>
            </p:cNvPicPr>
            <p:nvPr/>
          </p:nvPicPr>
          <p:blipFill>
            <a:blip r:embed="rId7" cstate="print">
              <a:extLst>
                <a:ext uri="{28A0092B-C50C-407E-A947-70E740481C1C}">
                  <a14:useLocalDpi xmlns:a14="http://schemas.microsoft.com/office/drawing/2010/main"/>
                </a:ext>
              </a:extLst>
            </a:blip>
            <a:stretch>
              <a:fillRect/>
            </a:stretch>
          </p:blipFill>
          <p:spPr>
            <a:xfrm>
              <a:off x="4901101" y="1833378"/>
              <a:ext cx="2347200" cy="1594800"/>
            </a:xfrm>
            <a:prstGeom prst="roundRect">
              <a:avLst/>
            </a:prstGeom>
          </p:spPr>
        </p:pic>
        <p:sp>
          <p:nvSpPr>
            <p:cNvPr id="46" name="直角三角形 45"/>
            <p:cNvSpPr/>
            <p:nvPr/>
          </p:nvSpPr>
          <p:spPr>
            <a:xfrm rot="5400000">
              <a:off x="14311" y="1861691"/>
              <a:ext cx="672962" cy="616889"/>
            </a:xfrm>
            <a:prstGeom prst="rtTriangle">
              <a:avLst/>
            </a:prstGeom>
            <a:solidFill>
              <a:srgbClr val="F9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7" name="直角三角形 46"/>
            <p:cNvSpPr/>
            <p:nvPr/>
          </p:nvSpPr>
          <p:spPr>
            <a:xfrm rot="5400000">
              <a:off x="2466826" y="1827162"/>
              <a:ext cx="672962" cy="675627"/>
            </a:xfrm>
            <a:prstGeom prst="rtTriangle">
              <a:avLst/>
            </a:prstGeom>
            <a:solidFill>
              <a:srgbClr val="F9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8" name="直角三角形 47"/>
            <p:cNvSpPr/>
            <p:nvPr/>
          </p:nvSpPr>
          <p:spPr>
            <a:xfrm rot="5400000">
              <a:off x="4886699" y="1833853"/>
              <a:ext cx="668966" cy="640164"/>
            </a:xfrm>
            <a:prstGeom prst="rtTriangle">
              <a:avLst/>
            </a:prstGeom>
            <a:solidFill>
              <a:srgbClr val="F9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9" name="文本框 9"/>
            <p:cNvSpPr txBox="1"/>
            <p:nvPr/>
          </p:nvSpPr>
          <p:spPr>
            <a:xfrm>
              <a:off x="40288" y="1822986"/>
              <a:ext cx="338554" cy="461665"/>
            </a:xfrm>
            <a:prstGeom prst="rect">
              <a:avLst/>
            </a:prstGeom>
            <a:noFill/>
          </p:spPr>
          <p:txBody>
            <a:bodyPr wrap="none" rtlCol="0">
              <a:spAutoFit/>
            </a:bodyPr>
            <a:lstStyle/>
            <a:p>
              <a:r>
                <a:rPr lang="en-US" altLang="zh-CN" b="1" dirty="0">
                  <a:solidFill>
                    <a:schemeClr val="bg1"/>
                  </a:solidFill>
                </a:rPr>
                <a:t>1</a:t>
              </a:r>
              <a:endParaRPr lang="zh-CN" altLang="en-US" b="1" dirty="0">
                <a:solidFill>
                  <a:schemeClr val="bg1"/>
                </a:solidFill>
              </a:endParaRPr>
            </a:p>
          </p:txBody>
        </p:sp>
        <p:sp>
          <p:nvSpPr>
            <p:cNvPr id="50" name="文本框 10"/>
            <p:cNvSpPr txBox="1"/>
            <p:nvPr/>
          </p:nvSpPr>
          <p:spPr>
            <a:xfrm>
              <a:off x="2463971" y="1821382"/>
              <a:ext cx="255535" cy="461665"/>
            </a:xfrm>
            <a:prstGeom prst="rect">
              <a:avLst/>
            </a:prstGeom>
            <a:noFill/>
          </p:spPr>
          <p:txBody>
            <a:bodyPr wrap="square" rtlCol="0">
              <a:spAutoFit/>
            </a:bodyPr>
            <a:lstStyle/>
            <a:p>
              <a:r>
                <a:rPr lang="en-US" altLang="zh-CN" b="1" dirty="0">
                  <a:solidFill>
                    <a:schemeClr val="bg1"/>
                  </a:solidFill>
                  <a:latin typeface="微軟正黑體" panose="020B0604030504040204" pitchFamily="34" charset="-120"/>
                  <a:ea typeface="微軟正黑體" panose="020B0604030504040204" pitchFamily="34" charset="-120"/>
                </a:rPr>
                <a:t>2</a:t>
              </a:r>
              <a:endParaRPr lang="zh-CN" altLang="en-US" b="1" dirty="0">
                <a:solidFill>
                  <a:schemeClr val="bg1"/>
                </a:solidFill>
                <a:latin typeface="微軟正黑體" panose="020B0604030504040204" pitchFamily="34" charset="-120"/>
                <a:ea typeface="微軟正黑體" panose="020B0604030504040204" pitchFamily="34" charset="-120"/>
              </a:endParaRPr>
            </a:p>
          </p:txBody>
        </p:sp>
        <p:sp>
          <p:nvSpPr>
            <p:cNvPr id="51" name="文本框 11"/>
            <p:cNvSpPr txBox="1"/>
            <p:nvPr/>
          </p:nvSpPr>
          <p:spPr>
            <a:xfrm>
              <a:off x="4868108" y="1805228"/>
              <a:ext cx="367408" cy="461665"/>
            </a:xfrm>
            <a:prstGeom prst="rect">
              <a:avLst/>
            </a:prstGeom>
            <a:noFill/>
          </p:spPr>
          <p:txBody>
            <a:bodyPr wrap="none" rtlCol="0">
              <a:spAutoFit/>
            </a:bodyPr>
            <a:lstStyle/>
            <a:p>
              <a:r>
                <a:rPr lang="en-US" altLang="zh-CN" b="1" dirty="0">
                  <a:solidFill>
                    <a:schemeClr val="bg1"/>
                  </a:solidFill>
                  <a:latin typeface="微軟正黑體" panose="020B0604030504040204" pitchFamily="34" charset="-120"/>
                  <a:ea typeface="微軟正黑體" panose="020B0604030504040204" pitchFamily="34" charset="-120"/>
                </a:rPr>
                <a:t>3</a:t>
              </a:r>
              <a:endParaRPr lang="zh-CN" altLang="en-US" b="1" dirty="0">
                <a:solidFill>
                  <a:schemeClr val="bg1"/>
                </a:solidFill>
                <a:latin typeface="微軟正黑體" panose="020B0604030504040204" pitchFamily="34" charset="-120"/>
                <a:ea typeface="微軟正黑體" panose="020B0604030504040204" pitchFamily="34" charset="-120"/>
              </a:endParaRPr>
            </a:p>
          </p:txBody>
        </p:sp>
        <p:sp>
          <p:nvSpPr>
            <p:cNvPr id="53" name="直角三角形 52"/>
            <p:cNvSpPr/>
            <p:nvPr/>
          </p:nvSpPr>
          <p:spPr>
            <a:xfrm rot="5400000">
              <a:off x="7312825" y="1816790"/>
              <a:ext cx="668966" cy="640164"/>
            </a:xfrm>
            <a:prstGeom prst="rtTriangle">
              <a:avLst/>
            </a:prstGeom>
            <a:solidFill>
              <a:srgbClr val="F9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4" name="文本框 11"/>
            <p:cNvSpPr txBox="1"/>
            <p:nvPr/>
          </p:nvSpPr>
          <p:spPr>
            <a:xfrm>
              <a:off x="7319634" y="1800865"/>
              <a:ext cx="367408" cy="461665"/>
            </a:xfrm>
            <a:prstGeom prst="rect">
              <a:avLst/>
            </a:prstGeom>
            <a:noFill/>
          </p:spPr>
          <p:txBody>
            <a:bodyPr wrap="none" rtlCol="0">
              <a:spAutoFit/>
            </a:bodyPr>
            <a:lstStyle/>
            <a:p>
              <a:r>
                <a:rPr lang="en-US" altLang="zh-TW" b="1" dirty="0">
                  <a:solidFill>
                    <a:schemeClr val="bg1"/>
                  </a:solidFill>
                  <a:latin typeface="微軟正黑體" panose="020B0604030504040204" pitchFamily="34" charset="-120"/>
                  <a:ea typeface="微軟正黑體" panose="020B0604030504040204" pitchFamily="34" charset="-120"/>
                </a:rPr>
                <a:t>4</a:t>
              </a:r>
              <a:endParaRPr lang="zh-CN" altLang="en-US" b="1" dirty="0">
                <a:solidFill>
                  <a:schemeClr val="bg1"/>
                </a:solidFill>
                <a:latin typeface="微軟正黑體" panose="020B0604030504040204" pitchFamily="34" charset="-120"/>
                <a:ea typeface="微軟正黑體" panose="020B0604030504040204" pitchFamily="34" charset="-120"/>
              </a:endParaRPr>
            </a:p>
          </p:txBody>
        </p:sp>
        <p:sp>
          <p:nvSpPr>
            <p:cNvPr id="56" name="直角三角形 55"/>
            <p:cNvSpPr/>
            <p:nvPr/>
          </p:nvSpPr>
          <p:spPr>
            <a:xfrm rot="5400000">
              <a:off x="9760369" y="1811112"/>
              <a:ext cx="668966" cy="640164"/>
            </a:xfrm>
            <a:prstGeom prst="rtTriangle">
              <a:avLst/>
            </a:prstGeom>
            <a:solidFill>
              <a:srgbClr val="F9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文本框 11"/>
            <p:cNvSpPr txBox="1"/>
            <p:nvPr/>
          </p:nvSpPr>
          <p:spPr>
            <a:xfrm>
              <a:off x="9767178" y="1820587"/>
              <a:ext cx="367408" cy="461665"/>
            </a:xfrm>
            <a:prstGeom prst="rect">
              <a:avLst/>
            </a:prstGeom>
            <a:noFill/>
          </p:spPr>
          <p:txBody>
            <a:bodyPr wrap="none" rtlCol="0">
              <a:spAutoFit/>
            </a:bodyPr>
            <a:lstStyle/>
            <a:p>
              <a:r>
                <a:rPr lang="en-US" altLang="zh-TW" b="1" dirty="0">
                  <a:solidFill>
                    <a:schemeClr val="bg1"/>
                  </a:solidFill>
                  <a:latin typeface="微軟正黑體" panose="020B0604030504040204" pitchFamily="34" charset="-120"/>
                  <a:ea typeface="微軟正黑體" panose="020B0604030504040204" pitchFamily="34" charset="-120"/>
                </a:rPr>
                <a:t>5</a:t>
              </a:r>
              <a:endParaRPr lang="zh-CN" altLang="en-US" b="1" dirty="0">
                <a:solidFill>
                  <a:schemeClr val="bg1"/>
                </a:solidFill>
                <a:latin typeface="微軟正黑體" panose="020B0604030504040204" pitchFamily="34" charset="-120"/>
                <a:ea typeface="微軟正黑體" panose="020B0604030504040204" pitchFamily="34" charset="-120"/>
              </a:endParaRPr>
            </a:p>
          </p:txBody>
        </p:sp>
      </p:grpSp>
      <p:pic>
        <p:nvPicPr>
          <p:cNvPr id="58" name="圖片 5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spTree>
    <p:extLst>
      <p:ext uri="{BB962C8B-B14F-4D97-AF65-F5344CB8AC3E}">
        <p14:creationId xmlns:p14="http://schemas.microsoft.com/office/powerpoint/2010/main" val="299742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P spid="38"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49245" y="272874"/>
            <a:ext cx="2646878" cy="830997"/>
          </a:xfrm>
          <a:prstGeom prst="rect">
            <a:avLst/>
          </a:prstGeom>
        </p:spPr>
        <p:txBody>
          <a:bodyPr wrap="none">
            <a:spAutoFit/>
          </a:bodyPr>
          <a:lstStyle/>
          <a:p>
            <a:r>
              <a:rPr lang="zh-TW" altLang="en-US" sz="4800" b="1" dirty="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中鋼精神</a:t>
            </a:r>
          </a:p>
        </p:txBody>
      </p:sp>
      <p:pic>
        <p:nvPicPr>
          <p:cNvPr id="5" name="圖片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pic>
        <p:nvPicPr>
          <p:cNvPr id="7" name="图片占位符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1582" y="2123093"/>
            <a:ext cx="4224179" cy="3097327"/>
          </a:xfrm>
          <a:custGeom>
            <a:avLst/>
            <a:gdLst>
              <a:gd name="connsiteX0" fmla="*/ 1787836 w 3575672"/>
              <a:gd name="connsiteY0" fmla="*/ 0 h 3575674"/>
              <a:gd name="connsiteX1" fmla="*/ 3575672 w 3575672"/>
              <a:gd name="connsiteY1" fmla="*/ 1787837 h 3575674"/>
              <a:gd name="connsiteX2" fmla="*/ 1787836 w 3575672"/>
              <a:gd name="connsiteY2" fmla="*/ 3575674 h 3575674"/>
              <a:gd name="connsiteX3" fmla="*/ 0 w 3575672"/>
              <a:gd name="connsiteY3" fmla="*/ 1787837 h 3575674"/>
              <a:gd name="connsiteX4" fmla="*/ 1787836 w 3575672"/>
              <a:gd name="connsiteY4" fmla="*/ 0 h 357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672" h="3575674">
                <a:moveTo>
                  <a:pt x="1787836" y="0"/>
                </a:moveTo>
                <a:cubicBezTo>
                  <a:pt x="2775231" y="0"/>
                  <a:pt x="3575672" y="800442"/>
                  <a:pt x="3575672" y="1787837"/>
                </a:cubicBezTo>
                <a:cubicBezTo>
                  <a:pt x="3575672" y="2775232"/>
                  <a:pt x="2775231" y="3575674"/>
                  <a:pt x="1787836" y="3575674"/>
                </a:cubicBezTo>
                <a:cubicBezTo>
                  <a:pt x="800441" y="3575674"/>
                  <a:pt x="0" y="2775232"/>
                  <a:pt x="0" y="1787837"/>
                </a:cubicBezTo>
                <a:cubicBezTo>
                  <a:pt x="0" y="800442"/>
                  <a:pt x="800441" y="0"/>
                  <a:pt x="1787836" y="0"/>
                </a:cubicBezTo>
                <a:close/>
              </a:path>
            </a:pathLst>
          </a:custGeom>
        </p:spPr>
      </p:pic>
      <p:sp>
        <p:nvSpPr>
          <p:cNvPr id="8" name="椭圆 53"/>
          <p:cNvSpPr/>
          <p:nvPr/>
        </p:nvSpPr>
        <p:spPr>
          <a:xfrm>
            <a:off x="3164222" y="4669193"/>
            <a:ext cx="1928461" cy="1961037"/>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rPr>
              <a:t>求</a:t>
            </a:r>
            <a:r>
              <a:rPr lang="zh-TW" altLang="en-US" sz="4000" b="1" dirty="0" smtClean="0">
                <a:solidFill>
                  <a:schemeClr val="tx1">
                    <a:lumMod val="65000"/>
                    <a:lumOff val="35000"/>
                  </a:schemeClr>
                </a:solidFill>
                <a:latin typeface="微軟正黑體" panose="020B0604030504040204" pitchFamily="34" charset="-120"/>
                <a:ea typeface="微軟正黑體" panose="020B0604030504040204" pitchFamily="34" charset="-120"/>
              </a:rPr>
              <a:t>新</a:t>
            </a:r>
            <a:endPar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648220" y="2159255"/>
            <a:ext cx="1252851" cy="584775"/>
          </a:xfrm>
          <a:prstGeom prst="rect">
            <a:avLst/>
          </a:prstGeom>
        </p:spPr>
        <p:txBody>
          <a:bodyPr wrap="square">
            <a:spAutoFit/>
          </a:bodyPr>
          <a:lstStyle/>
          <a:p>
            <a:endPar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6" name="圓角矩形 15">
            <a:extLst>
              <a:ext uri="{FF2B5EF4-FFF2-40B4-BE49-F238E27FC236}">
                <a16:creationId xmlns:a16="http://schemas.microsoft.com/office/drawing/2014/main" id="{FA0778DC-3636-4BB4-B45D-04C4D24CDA07}"/>
              </a:ext>
            </a:extLst>
          </p:cNvPr>
          <p:cNvSpPr/>
          <p:nvPr/>
        </p:nvSpPr>
        <p:spPr>
          <a:xfrm>
            <a:off x="5391833" y="2319507"/>
            <a:ext cx="6428232" cy="2489200"/>
          </a:xfrm>
          <a:prstGeom prst="roundRect">
            <a:avLst/>
          </a:prstGeom>
          <a:solidFill>
            <a:schemeClr val="accent5">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676900" y="2533055"/>
            <a:ext cx="5609764" cy="2062103"/>
          </a:xfrm>
          <a:prstGeom prst="rect">
            <a:avLst/>
          </a:prstGeom>
        </p:spPr>
        <p:txBody>
          <a:bodyPr wrap="square">
            <a:spAutoFit/>
          </a:bodyPr>
          <a:lstStyle/>
          <a:p>
            <a:r>
              <a:rPr lang="zh-TW" altLang="en-US" sz="3200" b="1" dirty="0">
                <a:solidFill>
                  <a:srgbClr val="F26A6D"/>
                </a:solidFill>
                <a:latin typeface="微軟正黑體" panose="020B0604030504040204" pitchFamily="34" charset="-120"/>
                <a:ea typeface="微軟正黑體" panose="020B0604030504040204" pitchFamily="34" charset="-120"/>
              </a:rPr>
              <a:t>願景：</a:t>
            </a:r>
            <a:endParaRPr lang="en-US" altLang="zh-TW" sz="3200" b="1" dirty="0">
              <a:solidFill>
                <a:srgbClr val="F26A6D"/>
              </a:solidFill>
              <a:latin typeface="微軟正黑體" panose="020B0604030504040204" pitchFamily="34" charset="-120"/>
              <a:ea typeface="微軟正黑體" panose="020B0604030504040204" pitchFamily="34" charset="-120"/>
            </a:endParaRPr>
          </a:p>
          <a:p>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「智慧創新、綠能減碳</a:t>
            </a:r>
            <a:r>
              <a:rPr lang="zh-TW" altLang="en-US" sz="3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、價值</a:t>
            </a:r>
            <a:endParaRPr lang="en-US" altLang="zh-TW" sz="3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3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共</a:t>
            </a: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創，成為永續成長的</a:t>
            </a:r>
            <a:r>
              <a:rPr lang="zh-TW" altLang="en-US" sz="3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卓越</a:t>
            </a:r>
            <a:endParaRPr lang="en-US" altLang="zh-TW" sz="3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3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企業</a:t>
            </a: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32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zh-TW" altLang="en-US" sz="3200" b="1" dirty="0">
              <a:latin typeface="微軟正黑體" panose="020B0604030504040204" pitchFamily="34" charset="-120"/>
              <a:ea typeface="微軟正黑體" panose="020B0604030504040204" pitchFamily="34" charset="-120"/>
            </a:endParaRPr>
          </a:p>
        </p:txBody>
      </p:sp>
      <p:sp>
        <p:nvSpPr>
          <p:cNvPr id="18" name="椭圆 53"/>
          <p:cNvSpPr/>
          <p:nvPr/>
        </p:nvSpPr>
        <p:spPr>
          <a:xfrm>
            <a:off x="457385" y="713282"/>
            <a:ext cx="1928461" cy="1961037"/>
          </a:xfrm>
          <a:prstGeom prst="ellipse">
            <a:avLst/>
          </a:prstGeom>
          <a:solidFill>
            <a:schemeClr val="accent6">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4000" b="1" smtClean="0">
                <a:solidFill>
                  <a:schemeClr val="tx1">
                    <a:lumMod val="65000"/>
                    <a:lumOff val="35000"/>
                  </a:schemeClr>
                </a:solidFill>
                <a:latin typeface="微軟正黑體" panose="020B0604030504040204" pitchFamily="34" charset="-120"/>
                <a:ea typeface="微軟正黑體" panose="020B0604030504040204" pitchFamily="34" charset="-120"/>
              </a:rPr>
              <a:t>團隊</a:t>
            </a:r>
            <a:endPar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9" name="椭圆 53"/>
          <p:cNvSpPr/>
          <p:nvPr/>
        </p:nvSpPr>
        <p:spPr>
          <a:xfrm>
            <a:off x="478898" y="4669194"/>
            <a:ext cx="1928461" cy="1961037"/>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4000" b="1" smtClean="0">
                <a:solidFill>
                  <a:schemeClr val="tx1">
                    <a:lumMod val="65000"/>
                    <a:lumOff val="35000"/>
                  </a:schemeClr>
                </a:solidFill>
                <a:latin typeface="微軟正黑體" panose="020B0604030504040204" pitchFamily="34" charset="-120"/>
                <a:ea typeface="微軟正黑體" panose="020B0604030504040204" pitchFamily="34" charset="-120"/>
              </a:rPr>
              <a:t>踏實</a:t>
            </a:r>
            <a:endPar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0" name="椭圆 53"/>
          <p:cNvSpPr/>
          <p:nvPr/>
        </p:nvSpPr>
        <p:spPr>
          <a:xfrm>
            <a:off x="3119069" y="713282"/>
            <a:ext cx="1928461" cy="1961037"/>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4000" b="1" dirty="0" smtClean="0">
                <a:solidFill>
                  <a:schemeClr val="tx1">
                    <a:lumMod val="65000"/>
                    <a:lumOff val="35000"/>
                  </a:schemeClr>
                </a:solidFill>
                <a:latin typeface="微軟正黑體" panose="020B0604030504040204" pitchFamily="34" charset="-120"/>
                <a:ea typeface="微軟正黑體" panose="020B0604030504040204" pitchFamily="34" charset="-120"/>
              </a:rPr>
              <a:t>企業</a:t>
            </a:r>
            <a:endPar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18323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83539" l="0" r="87958">
                        <a14:foregroundMark x1="56545" y1="63580" x2="56545" y2="63580"/>
                        <a14:foregroundMark x1="45026" y1="51646" x2="45026" y2="51646"/>
                        <a14:foregroundMark x1="48168" y1="63580" x2="48168" y2="63580"/>
                        <a14:foregroundMark x1="50785" y1="72634" x2="62304" y2="77160"/>
                        <a14:foregroundMark x1="88482" y1="70165" x2="88482" y2="70165"/>
                        <a14:foregroundMark x1="78534" y1="52469" x2="78534" y2="52469"/>
                        <a14:foregroundMark x1="56545" y1="49588" x2="56545" y2="49588"/>
                        <a14:foregroundMark x1="35602" y1="52675" x2="35602" y2="52675"/>
                      </a14:backgroundRemoval>
                    </a14:imgEffect>
                  </a14:imgLayer>
                </a14:imgProps>
              </a:ext>
              <a:ext uri="{28A0092B-C50C-407E-A947-70E740481C1C}">
                <a14:useLocalDpi xmlns:a14="http://schemas.microsoft.com/office/drawing/2010/main"/>
              </a:ext>
            </a:extLst>
          </a:blip>
          <a:srcRect/>
          <a:stretch/>
        </p:blipFill>
        <p:spPr>
          <a:xfrm>
            <a:off x="152399" y="674913"/>
            <a:ext cx="1641951" cy="4176983"/>
          </a:xfrm>
          <a:prstGeom prst="rect">
            <a:avLst/>
          </a:prstGeom>
        </p:spPr>
      </p:pic>
      <p:sp>
        <p:nvSpPr>
          <p:cNvPr id="5" name="投影片編號版面配置區 3"/>
          <p:cNvSpPr txBox="1">
            <a:spLocks/>
          </p:cNvSpPr>
          <p:nvPr/>
        </p:nvSpPr>
        <p:spPr>
          <a:xfrm>
            <a:off x="8611954" y="5675732"/>
            <a:ext cx="3278927" cy="476251"/>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富比世</a:t>
            </a:r>
            <a:r>
              <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2019</a:t>
            </a: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年全球最佳雇主獎</a:t>
            </a:r>
            <a:endPar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23689" y1="51128" x2="23689" y2="51128"/>
                        <a14:foregroundMark x1="55728" y1="32456" x2="55728" y2="32456"/>
                        <a14:backgroundMark x1="55728" y1="67669" x2="55728" y2="67669"/>
                      </a14:backgroundRemoval>
                    </a14:imgEffect>
                  </a14:imgLayer>
                </a14:imgProps>
              </a:ext>
              <a:ext uri="{28A0092B-C50C-407E-A947-70E740481C1C}">
                <a14:useLocalDpi xmlns:a14="http://schemas.microsoft.com/office/drawing/2010/main"/>
              </a:ext>
            </a:extLst>
          </a:blip>
          <a:srcRect t="31821"/>
          <a:stretch/>
        </p:blipFill>
        <p:spPr>
          <a:xfrm>
            <a:off x="281127" y="304799"/>
            <a:ext cx="4425902" cy="4675709"/>
          </a:xfrm>
          <a:prstGeom prst="rect">
            <a:avLst/>
          </a:prstGeom>
        </p:spPr>
      </p:pic>
      <p:pic>
        <p:nvPicPr>
          <p:cNvPr id="7" name="圖片 6"/>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9023" b="89975" l="9903" r="89903">
                        <a14:foregroundMark x1="20000" y1="19424" x2="20000" y2="19424"/>
                        <a14:foregroundMark x1="18641" y1="9023" x2="18641" y2="9023"/>
                        <a14:foregroundMark x1="15728" y1="30326" x2="15728" y2="30326"/>
                        <a14:foregroundMark x1="26990" y1="10652" x2="26990" y2="10652"/>
                        <a14:foregroundMark x1="15146" y1="10025" x2="15146" y2="10025"/>
                        <a14:foregroundMark x1="11456" y1="10777" x2="11456" y2="10777"/>
                        <a14:backgroundMark x1="57476" y1="56391" x2="57476" y2="56391"/>
                      </a14:backgroundRemoval>
                    </a14:imgEffect>
                  </a14:imgLayer>
                </a14:imgProps>
              </a:ext>
              <a:ext uri="{28A0092B-C50C-407E-A947-70E740481C1C}">
                <a14:useLocalDpi xmlns:a14="http://schemas.microsoft.com/office/drawing/2010/main"/>
              </a:ext>
            </a:extLst>
          </a:blip>
          <a:srcRect b="49022"/>
          <a:stretch/>
        </p:blipFill>
        <p:spPr>
          <a:xfrm>
            <a:off x="1624260" y="3329243"/>
            <a:ext cx="4425902" cy="3496100"/>
          </a:xfrm>
          <a:prstGeom prst="rect">
            <a:avLst/>
          </a:prstGeom>
        </p:spPr>
      </p:pic>
      <p:sp>
        <p:nvSpPr>
          <p:cNvPr id="8" name="矩形 7"/>
          <p:cNvSpPr/>
          <p:nvPr/>
        </p:nvSpPr>
        <p:spPr>
          <a:xfrm>
            <a:off x="4936161" y="268564"/>
            <a:ext cx="2646878" cy="830997"/>
          </a:xfrm>
          <a:prstGeom prst="rect">
            <a:avLst/>
          </a:prstGeom>
        </p:spPr>
        <p:txBody>
          <a:bodyPr wrap="none">
            <a:spAutoFit/>
          </a:bodyPr>
          <a:lstStyle/>
          <a:p>
            <a:r>
              <a:rPr lang="zh-TW" altLang="en-US" sz="4800" b="1" dirty="0" smtClean="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獲得獎項</a:t>
            </a:r>
            <a:endParaRPr lang="zh-TW" altLang="en-US" sz="4800" b="1" dirty="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46867" b="76817" l="30680" r="72427"/>
                    </a14:imgEffect>
                  </a14:imgLayer>
                </a14:imgProps>
              </a:ext>
              <a:ext uri="{28A0092B-C50C-407E-A947-70E740481C1C}">
                <a14:useLocalDpi xmlns:a14="http://schemas.microsoft.com/office/drawing/2010/main"/>
              </a:ext>
            </a:extLst>
          </a:blip>
          <a:srcRect b="21738"/>
          <a:stretch/>
        </p:blipFill>
        <p:spPr>
          <a:xfrm>
            <a:off x="1871248" y="1218614"/>
            <a:ext cx="4425902" cy="5367243"/>
          </a:xfrm>
          <a:prstGeom prst="rect">
            <a:avLst/>
          </a:prstGeom>
        </p:spPr>
      </p:pic>
      <p:pic>
        <p:nvPicPr>
          <p:cNvPr id="10" name="圖片 9"/>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7417" b="94702" l="32039" r="69903"/>
                    </a14:imgEffect>
                  </a14:imgLayer>
                </a14:imgProps>
              </a:ext>
              <a:ext uri="{28A0092B-C50C-407E-A947-70E740481C1C}">
                <a14:useLocalDpi xmlns:a14="http://schemas.microsoft.com/office/drawing/2010/main"/>
              </a:ext>
            </a:extLst>
          </a:blip>
          <a:srcRect/>
          <a:stretch/>
        </p:blipFill>
        <p:spPr>
          <a:xfrm>
            <a:off x="2000269" y="210207"/>
            <a:ext cx="4185534" cy="2453633"/>
          </a:xfrm>
          <a:prstGeom prst="rect">
            <a:avLst/>
          </a:prstGeom>
        </p:spPr>
      </p:pic>
      <p:pic>
        <p:nvPicPr>
          <p:cNvPr id="11" name="圖片 10"/>
          <p:cNvPicPr>
            <a:picLocks noChangeAspect="1"/>
          </p:cNvPicPr>
          <p:nvPr/>
        </p:nvPicPr>
        <p:blipFill rotWithShape="1">
          <a:blip r:embed="rId10" cstate="print">
            <a:extLst>
              <a:ext uri="{BEBA8EAE-BF5A-486C-A8C5-ECC9F3942E4B}">
                <a14:imgProps xmlns:a14="http://schemas.microsoft.com/office/drawing/2010/main">
                  <a14:imgLayer r:embed="rId5">
                    <a14:imgEffect>
                      <a14:backgroundRemoval t="10000" b="90000" l="10000" r="90000">
                        <a14:foregroundMark x1="44660" y1="29198" x2="49320" y2="33709"/>
                        <a14:foregroundMark x1="54757" y1="28697" x2="54757" y2="28697"/>
                        <a14:foregroundMark x1="66019" y1="43860" x2="66019" y2="43860"/>
                        <a14:foregroundMark x1="53592" y1="45489" x2="53592" y2="45489"/>
                        <a14:foregroundMark x1="47767" y1="42732" x2="47767" y2="42732"/>
                        <a14:foregroundMark x1="37087" y1="43985" x2="37087" y2="43985"/>
                        <a14:foregroundMark x1="39029" y1="41729" x2="45243" y2="42857"/>
                        <a14:foregroundMark x1="36893" y1="42356" x2="38835" y2="43860"/>
                        <a14:foregroundMark x1="34563" y1="44612" x2="34563" y2="44612"/>
                        <a14:foregroundMark x1="37670" y1="41103" x2="37670" y2="41103"/>
                        <a14:foregroundMark x1="37087" y1="40602" x2="37087" y2="40602"/>
                        <a14:backgroundMark x1="49515" y1="57143" x2="49515" y2="57143"/>
                      </a14:backgroundRemoval>
                    </a14:imgEffect>
                  </a14:imgLayer>
                </a14:imgProps>
              </a:ext>
              <a:ext uri="{28A0092B-C50C-407E-A947-70E740481C1C}">
                <a14:useLocalDpi xmlns:a14="http://schemas.microsoft.com/office/drawing/2010/main"/>
              </a:ext>
            </a:extLst>
          </a:blip>
          <a:srcRect b="18054"/>
          <a:stretch/>
        </p:blipFill>
        <p:spPr>
          <a:xfrm>
            <a:off x="1794351" y="1074837"/>
            <a:ext cx="4425902" cy="5619877"/>
          </a:xfrm>
          <a:prstGeom prst="rect">
            <a:avLst/>
          </a:prstGeom>
        </p:spPr>
      </p:pic>
      <p:pic>
        <p:nvPicPr>
          <p:cNvPr id="12" name="圖片 11"/>
          <p:cNvPicPr>
            <a:picLocks noChangeAspect="1"/>
          </p:cNvPicPr>
          <p:nvPr/>
        </p:nvPicPr>
        <p:blipFill rotWithShape="1">
          <a:blip r:embed="rId11" cstate="print">
            <a:extLst>
              <a:ext uri="{BEBA8EAE-BF5A-486C-A8C5-ECC9F3942E4B}">
                <a14:imgProps xmlns:a14="http://schemas.microsoft.com/office/drawing/2010/main">
                  <a14:imgLayer r:embed="rId5">
                    <a14:imgEffect>
                      <a14:backgroundRemoval t="10000" b="90000" l="10000" r="90000">
                        <a14:foregroundMark x1="19223" y1="78697" x2="19223" y2="78697"/>
                        <a14:foregroundMark x1="15728" y1="74812" x2="15728" y2="74812"/>
                        <a14:foregroundMark x1="19029" y1="69549" x2="19029" y2="69549"/>
                        <a14:foregroundMark x1="15534" y1="70175" x2="15534" y2="70175"/>
                        <a14:foregroundMark x1="11456" y1="71178" x2="11456" y2="71178"/>
                        <a14:foregroundMark x1="23107" y1="70677" x2="23107" y2="70677"/>
                        <a14:foregroundMark x1="26796" y1="71429" x2="26796" y2="71429"/>
                        <a14:backgroundMark x1="47961" y1="56140" x2="47961" y2="56140"/>
                      </a14:backgroundRemoval>
                    </a14:imgEffect>
                  </a14:imgLayer>
                </a14:imgProps>
              </a:ext>
              <a:ext uri="{28A0092B-C50C-407E-A947-70E740481C1C}">
                <a14:useLocalDpi xmlns:a14="http://schemas.microsoft.com/office/drawing/2010/main"/>
              </a:ext>
            </a:extLst>
          </a:blip>
          <a:srcRect t="48224"/>
          <a:stretch/>
        </p:blipFill>
        <p:spPr>
          <a:xfrm>
            <a:off x="1581284" y="293913"/>
            <a:ext cx="4425902" cy="3550803"/>
          </a:xfrm>
          <a:prstGeom prst="rect">
            <a:avLst/>
          </a:prstGeom>
        </p:spPr>
      </p:pic>
      <p:pic>
        <p:nvPicPr>
          <p:cNvPr id="13" name="圖片 1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517778" y="2225752"/>
            <a:ext cx="2524628" cy="1874421"/>
          </a:xfrm>
          <a:prstGeom prst="rect">
            <a:avLst/>
          </a:prstGeom>
        </p:spPr>
      </p:pic>
      <p:pic>
        <p:nvPicPr>
          <p:cNvPr id="14" name="圖片 13"/>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1719" b="100000" l="0" r="86857">
                        <a14:foregroundMark x1="61714" y1="71484" x2="61714" y2="71484"/>
                        <a14:foregroundMark x1="88000" y1="54688" x2="88000" y2="54688"/>
                        <a14:foregroundMark x1="76000" y1="19141" x2="76000" y2="19141"/>
                        <a14:foregroundMark x1="51429" y1="12109" x2="51429" y2="12109"/>
                        <a14:foregroundMark x1="41143" y1="17188" x2="41143" y2="17188"/>
                        <a14:foregroundMark x1="30286" y1="18359" x2="30286" y2="18359"/>
                        <a14:foregroundMark x1="52571" y1="12891" x2="52571" y2="12891"/>
                        <a14:foregroundMark x1="41143" y1="20703" x2="41143" y2="20703"/>
                      </a14:backgroundRemoval>
                    </a14:imgEffect>
                  </a14:imgLayer>
                </a14:imgProps>
              </a:ext>
              <a:ext uri="{28A0092B-C50C-407E-A947-70E740481C1C}">
                <a14:useLocalDpi xmlns:a14="http://schemas.microsoft.com/office/drawing/2010/main"/>
              </a:ext>
            </a:extLst>
          </a:blip>
          <a:srcRect/>
          <a:stretch/>
        </p:blipFill>
        <p:spPr>
          <a:xfrm>
            <a:off x="261257" y="4397828"/>
            <a:ext cx="1508052" cy="2198915"/>
          </a:xfrm>
          <a:prstGeom prst="rect">
            <a:avLst/>
          </a:prstGeom>
        </p:spPr>
      </p:pic>
      <p:grpSp>
        <p:nvGrpSpPr>
          <p:cNvPr id="15" name="群組 14"/>
          <p:cNvGrpSpPr/>
          <p:nvPr/>
        </p:nvGrpSpPr>
        <p:grpSpPr>
          <a:xfrm>
            <a:off x="5200083" y="4709862"/>
            <a:ext cx="3283673" cy="848786"/>
            <a:chOff x="259214" y="4718445"/>
            <a:chExt cx="3283673" cy="848786"/>
          </a:xfrm>
        </p:grpSpPr>
        <p:pic>
          <p:nvPicPr>
            <p:cNvPr id="16" name="圖片 15"/>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98093">
                          <a14:foregroundMark x1="8992" y1="32117" x2="8992" y2="32117"/>
                          <a14:foregroundMark x1="21526" y1="50365" x2="22616" y2="59854"/>
                          <a14:foregroundMark x1="8447" y1="45255" x2="8992" y2="54745"/>
                          <a14:foregroundMark x1="29700" y1="42336" x2="31880" y2="56204"/>
                          <a14:foregroundMark x1="41689" y1="39416" x2="43869" y2="53285"/>
                          <a14:backgroundMark x1="59401" y1="20438" x2="74387" y2="37226"/>
                          <a14:backgroundMark x1="58038" y1="74453" x2="77112" y2="83212"/>
                          <a14:backgroundMark x1="62125" y1="61314" x2="74387" y2="72993"/>
                          <a14:backgroundMark x1="53406" y1="37226" x2="53406" y2="37226"/>
                          <a14:backgroundMark x1="54496" y1="36496" x2="86921" y2="56204"/>
                          <a14:backgroundMark x1="75477" y1="34307" x2="86104" y2="50365"/>
                        </a14:backgroundRemoval>
                      </a14:imgEffect>
                    </a14:imgLayer>
                  </a14:imgProps>
                </a:ext>
                <a:ext uri="{28A0092B-C50C-407E-A947-70E740481C1C}">
                  <a14:useLocalDpi xmlns:a14="http://schemas.microsoft.com/office/drawing/2010/main"/>
                </a:ext>
              </a:extLst>
            </a:blip>
            <a:stretch>
              <a:fillRect/>
            </a:stretch>
          </p:blipFill>
          <p:spPr>
            <a:xfrm>
              <a:off x="259214" y="4718445"/>
              <a:ext cx="2273756" cy="8487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圖片 16"/>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331086" y="4815567"/>
              <a:ext cx="2211801" cy="737267"/>
            </a:xfrm>
            <a:prstGeom prst="rect">
              <a:avLst/>
            </a:prstGeom>
          </p:spPr>
        </p:pic>
      </p:grpSp>
      <p:pic>
        <p:nvPicPr>
          <p:cNvPr id="18" name="圖片 17"/>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611954" y="1218614"/>
            <a:ext cx="3278927" cy="4457118"/>
          </a:xfrm>
          <a:prstGeom prst="rect">
            <a:avLst/>
          </a:prstGeom>
        </p:spPr>
      </p:pic>
      <p:pic>
        <p:nvPicPr>
          <p:cNvPr id="19" name="圖片 18"/>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spTree>
    <p:extLst>
      <p:ext uri="{BB962C8B-B14F-4D97-AF65-F5344CB8AC3E}">
        <p14:creationId xmlns:p14="http://schemas.microsoft.com/office/powerpoint/2010/main" val="1748349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6">
            <a:extLst>
              <a:ext uri="{FF2B5EF4-FFF2-40B4-BE49-F238E27FC236}">
                <a16:creationId xmlns:a16="http://schemas.microsoft.com/office/drawing/2014/main" id="{A157102D-DAC1-4213-B250-D5CD9558305D}"/>
              </a:ext>
            </a:extLst>
          </p:cNvPr>
          <p:cNvSpPr>
            <a:spLocks noChangeArrowheads="1"/>
          </p:cNvSpPr>
          <p:nvPr/>
        </p:nvSpPr>
        <p:spPr bwMode="auto">
          <a:xfrm>
            <a:off x="4708204" y="3152021"/>
            <a:ext cx="6899500" cy="114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066" tIns="62033" rIns="124066" bIns="62033">
            <a:spAutoFit/>
          </a:bodyPr>
          <a:lstStyle/>
          <a:p>
            <a:r>
              <a:rPr lang="en-US" altLang="zh-TW" sz="6600" b="1" spc="-150"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a:t>
            </a:r>
            <a:r>
              <a:rPr lang="zh-TW" altLang="en-US" sz="6600" b="1" spc="-150"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招募資格條件</a:t>
            </a:r>
            <a:endParaRPr lang="zh-TW" altLang="en-US" sz="6600" b="1" spc="-15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4" name="任意多边形 7">
            <a:extLst>
              <a:ext uri="{FF2B5EF4-FFF2-40B4-BE49-F238E27FC236}">
                <a16:creationId xmlns:a16="http://schemas.microsoft.com/office/drawing/2014/main" id="{9ACA9473-9D2A-4AB2-8018-8063672AD295}"/>
              </a:ext>
            </a:extLst>
          </p:cNvPr>
          <p:cNvSpPr>
            <a:spLocks noChangeArrowheads="1"/>
          </p:cNvSpPr>
          <p:nvPr/>
        </p:nvSpPr>
        <p:spPr bwMode="auto">
          <a:xfrm>
            <a:off x="-1024" y="0"/>
            <a:ext cx="4801808" cy="7199233"/>
          </a:xfrm>
          <a:custGeom>
            <a:avLst/>
            <a:gdLst>
              <a:gd name="T0" fmla="*/ 0 w 5913247"/>
              <a:gd name="T1" fmla="*/ 0 h 6856326"/>
              <a:gd name="T2" fmla="*/ 5913247 w 5913247"/>
              <a:gd name="T3" fmla="*/ 0 h 6856326"/>
              <a:gd name="T4" fmla="*/ 3086951 w 5913247"/>
              <a:gd name="T5" fmla="*/ 6856326 h 6856326"/>
              <a:gd name="T6" fmla="*/ 0 w 5913247"/>
              <a:gd name="T7" fmla="*/ 6856326 h 6856326"/>
              <a:gd name="T8" fmla="*/ 0 60000 65536"/>
              <a:gd name="T9" fmla="*/ 0 60000 65536"/>
              <a:gd name="T10" fmla="*/ 0 60000 65536"/>
              <a:gd name="T11" fmla="*/ 0 60000 65536"/>
              <a:gd name="T12" fmla="*/ 0 w 5913247"/>
              <a:gd name="T13" fmla="*/ 0 h 6856326"/>
              <a:gd name="T14" fmla="*/ 5913247 w 5913247"/>
              <a:gd name="T15" fmla="*/ 6856326 h 6856326"/>
            </a:gdLst>
            <a:ahLst/>
            <a:cxnLst>
              <a:cxn ang="T8">
                <a:pos x="T0" y="T1"/>
              </a:cxn>
              <a:cxn ang="T9">
                <a:pos x="T2" y="T3"/>
              </a:cxn>
              <a:cxn ang="T10">
                <a:pos x="T4" y="T5"/>
              </a:cxn>
              <a:cxn ang="T11">
                <a:pos x="T6" y="T7"/>
              </a:cxn>
            </a:cxnLst>
            <a:rect l="T12" t="T13" r="T14" b="T15"/>
            <a:pathLst>
              <a:path w="5913247" h="6856326">
                <a:moveTo>
                  <a:pt x="0" y="0"/>
                </a:moveTo>
                <a:lnTo>
                  <a:pt x="5913247" y="0"/>
                </a:lnTo>
                <a:lnTo>
                  <a:pt x="3086951" y="6856326"/>
                </a:lnTo>
                <a:lnTo>
                  <a:pt x="0" y="6856326"/>
                </a:lnTo>
                <a:close/>
              </a:path>
            </a:pathLst>
          </a:custGeom>
          <a:blipFill dpi="0" rotWithShape="1">
            <a:blip r:embed="rId3" cstate="print"/>
            <a:srcRect/>
            <a:stretch>
              <a:fillRect/>
            </a:stretch>
          </a:blip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6" name="椭圆 10">
            <a:extLst>
              <a:ext uri="{FF2B5EF4-FFF2-40B4-BE49-F238E27FC236}">
                <a16:creationId xmlns:a16="http://schemas.microsoft.com/office/drawing/2014/main" id="{18B641E7-2709-45F4-B09C-09FCB305B5D0}"/>
              </a:ext>
            </a:extLst>
          </p:cNvPr>
          <p:cNvSpPr>
            <a:spLocks noChangeArrowheads="1"/>
          </p:cNvSpPr>
          <p:nvPr/>
        </p:nvSpPr>
        <p:spPr bwMode="auto">
          <a:xfrm>
            <a:off x="10392363" y="595076"/>
            <a:ext cx="1215341" cy="1281826"/>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7" name="椭圆 11">
            <a:extLst>
              <a:ext uri="{FF2B5EF4-FFF2-40B4-BE49-F238E27FC236}">
                <a16:creationId xmlns:a16="http://schemas.microsoft.com/office/drawing/2014/main" id="{BA209141-40F6-4C4D-A76C-EAF09735F34B}"/>
              </a:ext>
            </a:extLst>
          </p:cNvPr>
          <p:cNvSpPr>
            <a:spLocks noChangeArrowheads="1"/>
          </p:cNvSpPr>
          <p:nvPr/>
        </p:nvSpPr>
        <p:spPr bwMode="auto">
          <a:xfrm>
            <a:off x="9439372" y="1555196"/>
            <a:ext cx="952993" cy="1005125"/>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椭圆 12">
            <a:extLst>
              <a:ext uri="{FF2B5EF4-FFF2-40B4-BE49-F238E27FC236}">
                <a16:creationId xmlns:a16="http://schemas.microsoft.com/office/drawing/2014/main" id="{E4224A19-2D43-4DE2-A5E1-0F89319A15EF}"/>
              </a:ext>
            </a:extLst>
          </p:cNvPr>
          <p:cNvSpPr>
            <a:spLocks noChangeArrowheads="1"/>
          </p:cNvSpPr>
          <p:nvPr/>
        </p:nvSpPr>
        <p:spPr bwMode="auto">
          <a:xfrm>
            <a:off x="8962086" y="595076"/>
            <a:ext cx="657453" cy="695086"/>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 name="椭圆 13">
            <a:extLst>
              <a:ext uri="{FF2B5EF4-FFF2-40B4-BE49-F238E27FC236}">
                <a16:creationId xmlns:a16="http://schemas.microsoft.com/office/drawing/2014/main" id="{2548800F-D6CD-46E7-B122-086B75FCD86B}"/>
              </a:ext>
            </a:extLst>
          </p:cNvPr>
          <p:cNvSpPr>
            <a:spLocks noChangeArrowheads="1"/>
          </p:cNvSpPr>
          <p:nvPr/>
        </p:nvSpPr>
        <p:spPr bwMode="auto">
          <a:xfrm>
            <a:off x="10536181" y="2316956"/>
            <a:ext cx="491510" cy="518399"/>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0" name="椭圆 14">
            <a:extLst>
              <a:ext uri="{FF2B5EF4-FFF2-40B4-BE49-F238E27FC236}">
                <a16:creationId xmlns:a16="http://schemas.microsoft.com/office/drawing/2014/main" id="{B2E80321-5640-4B46-877A-DED679AF2F07}"/>
              </a:ext>
            </a:extLst>
          </p:cNvPr>
          <p:cNvSpPr>
            <a:spLocks noChangeArrowheads="1"/>
          </p:cNvSpPr>
          <p:nvPr/>
        </p:nvSpPr>
        <p:spPr bwMode="auto">
          <a:xfrm>
            <a:off x="9790224" y="966786"/>
            <a:ext cx="347693" cy="368380"/>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 name="椭圆 17">
            <a:extLst>
              <a:ext uri="{FF2B5EF4-FFF2-40B4-BE49-F238E27FC236}">
                <a16:creationId xmlns:a16="http://schemas.microsoft.com/office/drawing/2014/main" id="{53C23A3B-17D1-4B85-A1B8-7B61BE1F13ED}"/>
              </a:ext>
            </a:extLst>
          </p:cNvPr>
          <p:cNvSpPr>
            <a:spLocks noChangeArrowheads="1"/>
          </p:cNvSpPr>
          <p:nvPr/>
        </p:nvSpPr>
        <p:spPr bwMode="auto">
          <a:xfrm>
            <a:off x="8657065" y="1698547"/>
            <a:ext cx="260769" cy="276701"/>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2" name="椭圆 18">
            <a:extLst>
              <a:ext uri="{FF2B5EF4-FFF2-40B4-BE49-F238E27FC236}">
                <a16:creationId xmlns:a16="http://schemas.microsoft.com/office/drawing/2014/main" id="{43D66A38-4879-4C36-A0CD-8F705CB30F8A}"/>
              </a:ext>
            </a:extLst>
          </p:cNvPr>
          <p:cNvSpPr>
            <a:spLocks noChangeArrowheads="1"/>
          </p:cNvSpPr>
          <p:nvPr/>
        </p:nvSpPr>
        <p:spPr bwMode="auto">
          <a:xfrm>
            <a:off x="9036365" y="2340291"/>
            <a:ext cx="150139" cy="158355"/>
          </a:xfrm>
          <a:prstGeom prst="ellipse">
            <a:avLst/>
          </a:pr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任意多边形 8">
            <a:extLst>
              <a:ext uri="{FF2B5EF4-FFF2-40B4-BE49-F238E27FC236}">
                <a16:creationId xmlns:a16="http://schemas.microsoft.com/office/drawing/2014/main" id="{28D4D291-F159-409F-BA11-D05B2F5794D6}"/>
              </a:ext>
            </a:extLst>
          </p:cNvPr>
          <p:cNvSpPr>
            <a:spLocks noChangeArrowheads="1"/>
          </p:cNvSpPr>
          <p:nvPr/>
        </p:nvSpPr>
        <p:spPr bwMode="auto">
          <a:xfrm rot="1288164">
            <a:off x="3960512" y="-287728"/>
            <a:ext cx="1123610" cy="5175636"/>
          </a:xfrm>
          <a:custGeom>
            <a:avLst/>
            <a:gdLst>
              <a:gd name="T0" fmla="*/ 0 w 796216"/>
              <a:gd name="T1" fmla="*/ 328215 h 4813865"/>
              <a:gd name="T2" fmla="*/ 796216 w 796216"/>
              <a:gd name="T3" fmla="*/ 0 h 4813865"/>
              <a:gd name="T4" fmla="*/ 796216 w 796216"/>
              <a:gd name="T5" fmla="*/ 4485651 h 4813865"/>
              <a:gd name="T6" fmla="*/ 0 w 796216"/>
              <a:gd name="T7" fmla="*/ 4813865 h 4813865"/>
              <a:gd name="T8" fmla="*/ 0 60000 65536"/>
              <a:gd name="T9" fmla="*/ 0 60000 65536"/>
              <a:gd name="T10" fmla="*/ 0 60000 65536"/>
              <a:gd name="T11" fmla="*/ 0 60000 65536"/>
              <a:gd name="T12" fmla="*/ 0 w 796216"/>
              <a:gd name="T13" fmla="*/ 0 h 4813865"/>
              <a:gd name="T14" fmla="*/ 796216 w 796216"/>
              <a:gd name="T15" fmla="*/ 4813865 h 4813865"/>
              <a:gd name="connsiteX0" fmla="*/ 0 w 1095198"/>
              <a:gd name="connsiteY0" fmla="*/ 253244 h 4813865"/>
              <a:gd name="connsiteX1" fmla="*/ 1095198 w 1095198"/>
              <a:gd name="connsiteY1" fmla="*/ 0 h 4813865"/>
              <a:gd name="connsiteX2" fmla="*/ 1095198 w 1095198"/>
              <a:gd name="connsiteY2" fmla="*/ 4485651 h 4813865"/>
              <a:gd name="connsiteX3" fmla="*/ 298982 w 1095198"/>
              <a:gd name="connsiteY3" fmla="*/ 4813865 h 4813865"/>
              <a:gd name="connsiteX4" fmla="*/ 0 w 1095198"/>
              <a:gd name="connsiteY4" fmla="*/ 253244 h 4813865"/>
              <a:gd name="connsiteX0" fmla="*/ 0 w 1095198"/>
              <a:gd name="connsiteY0" fmla="*/ 333184 h 4893805"/>
              <a:gd name="connsiteX1" fmla="*/ 784236 w 1095198"/>
              <a:gd name="connsiteY1" fmla="*/ 0 h 4893805"/>
              <a:gd name="connsiteX2" fmla="*/ 1095198 w 1095198"/>
              <a:gd name="connsiteY2" fmla="*/ 4565591 h 4893805"/>
              <a:gd name="connsiteX3" fmla="*/ 298982 w 1095198"/>
              <a:gd name="connsiteY3" fmla="*/ 4893805 h 4893805"/>
              <a:gd name="connsiteX4" fmla="*/ 0 w 1095198"/>
              <a:gd name="connsiteY4" fmla="*/ 333184 h 4893805"/>
              <a:gd name="connsiteX0" fmla="*/ 0 w 1127641"/>
              <a:gd name="connsiteY0" fmla="*/ 326733 h 4893805"/>
              <a:gd name="connsiteX1" fmla="*/ 816679 w 1127641"/>
              <a:gd name="connsiteY1" fmla="*/ 0 h 4893805"/>
              <a:gd name="connsiteX2" fmla="*/ 1127641 w 1127641"/>
              <a:gd name="connsiteY2" fmla="*/ 4565591 h 4893805"/>
              <a:gd name="connsiteX3" fmla="*/ 331425 w 1127641"/>
              <a:gd name="connsiteY3" fmla="*/ 4893805 h 4893805"/>
              <a:gd name="connsiteX4" fmla="*/ 0 w 1127641"/>
              <a:gd name="connsiteY4" fmla="*/ 326733 h 4893805"/>
              <a:gd name="connsiteX0" fmla="*/ 0 w 1127641"/>
              <a:gd name="connsiteY0" fmla="*/ 326733 h 4928130"/>
              <a:gd name="connsiteX1" fmla="*/ 816679 w 1127641"/>
              <a:gd name="connsiteY1" fmla="*/ 0 h 4928130"/>
              <a:gd name="connsiteX2" fmla="*/ 1127641 w 1127641"/>
              <a:gd name="connsiteY2" fmla="*/ 4565591 h 4928130"/>
              <a:gd name="connsiteX3" fmla="*/ 296003 w 1127641"/>
              <a:gd name="connsiteY3" fmla="*/ 4928130 h 4928130"/>
              <a:gd name="connsiteX4" fmla="*/ 0 w 1127641"/>
              <a:gd name="connsiteY4" fmla="*/ 326733 h 4928130"/>
              <a:gd name="connsiteX0" fmla="*/ 0 w 1127641"/>
              <a:gd name="connsiteY0" fmla="*/ 326733 h 4928130"/>
              <a:gd name="connsiteX1" fmla="*/ 816679 w 1127641"/>
              <a:gd name="connsiteY1" fmla="*/ 0 h 4928130"/>
              <a:gd name="connsiteX2" fmla="*/ 1127641 w 1127641"/>
              <a:gd name="connsiteY2" fmla="*/ 4565591 h 4928130"/>
              <a:gd name="connsiteX3" fmla="*/ 296003 w 1127641"/>
              <a:gd name="connsiteY3" fmla="*/ 4928130 h 4928130"/>
              <a:gd name="connsiteX4" fmla="*/ 0 w 1127641"/>
              <a:gd name="connsiteY4" fmla="*/ 326733 h 492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641" h="4928130">
                <a:moveTo>
                  <a:pt x="0" y="326733"/>
                </a:moveTo>
                <a:lnTo>
                  <a:pt x="816679" y="0"/>
                </a:lnTo>
                <a:lnTo>
                  <a:pt x="1127641" y="4565591"/>
                </a:lnTo>
                <a:lnTo>
                  <a:pt x="296003" y="4928130"/>
                </a:lnTo>
                <a:cubicBezTo>
                  <a:pt x="243096" y="3424976"/>
                  <a:pt x="0" y="1821950"/>
                  <a:pt x="0" y="326733"/>
                </a:cubicBezTo>
                <a:close/>
              </a:path>
            </a:pathLst>
          </a:custGeom>
          <a:solidFill>
            <a:schemeClr val="bg1">
              <a:lumMod val="85000"/>
            </a:schemeClr>
          </a:solidFill>
          <a:ln>
            <a:noFill/>
          </a:ln>
          <a:extLst/>
        </p:spPr>
        <p:txBody>
          <a:bodyPr lIns="124066" tIns="62033" rIns="124066" bIns="6203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3" name="圖片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66667" y="6632193"/>
            <a:ext cx="2167132" cy="515113"/>
          </a:xfrm>
          <a:prstGeom prst="rect">
            <a:avLst/>
          </a:prstGeom>
        </p:spPr>
      </p:pic>
    </p:spTree>
    <p:extLst>
      <p:ext uri="{BB962C8B-B14F-4D97-AF65-F5344CB8AC3E}">
        <p14:creationId xmlns:p14="http://schemas.microsoft.com/office/powerpoint/2010/main" val="2412757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3"/>
</p:tagLst>
</file>

<file path=ppt/theme/theme1.xml><?xml version="1.0" encoding="utf-8"?>
<a:theme xmlns:a="http://schemas.openxmlformats.org/drawingml/2006/main" name="Office 主题​​">
  <a:themeElements>
    <a:clrScheme name="藕粉">
      <a:dk1>
        <a:sysClr val="windowText" lastClr="000000"/>
      </a:dk1>
      <a:lt1>
        <a:sysClr val="window" lastClr="FFFFFF"/>
      </a:lt1>
      <a:dk2>
        <a:srgbClr val="44546A"/>
      </a:dk2>
      <a:lt2>
        <a:srgbClr val="E7E6E6"/>
      </a:lt2>
      <a:accent1>
        <a:srgbClr val="FCD6C1"/>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华文细黑">
      <a:majorFont>
        <a:latin typeface="华文细黑"/>
        <a:ea typeface="华文细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2449</TotalTime>
  <Words>755</Words>
  <Application>Microsoft Office PowerPoint</Application>
  <PresentationFormat>自訂</PresentationFormat>
  <Paragraphs>153</Paragraphs>
  <Slides>20</Slides>
  <Notes>5</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20</vt:i4>
      </vt:variant>
    </vt:vector>
  </HeadingPairs>
  <TitlesOfParts>
    <vt:vector size="34" baseType="lpstr">
      <vt:lpstr>Lato Light</vt:lpstr>
      <vt:lpstr>微软雅黑</vt:lpstr>
      <vt:lpstr>宋体</vt:lpstr>
      <vt:lpstr>华文细黑</vt:lpstr>
      <vt:lpstr>方正雅士黑 简</vt:lpstr>
      <vt:lpstr>微软雅黑 Light</vt:lpstr>
      <vt:lpstr>微軟正黑體</vt:lpstr>
      <vt:lpstr>新細明體</vt:lpstr>
      <vt:lpstr>Arial</vt:lpstr>
      <vt:lpstr>Calibri</vt:lpstr>
      <vt:lpstr>Calibri Light</vt:lpstr>
      <vt:lpstr>Tahoma</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陳慶駿</cp:lastModifiedBy>
  <cp:revision>161</cp:revision>
  <cp:lastPrinted>2022-01-13T00:34:47Z</cp:lastPrinted>
  <dcterms:created xsi:type="dcterms:W3CDTF">2018-05-21T13:45:59Z</dcterms:created>
  <dcterms:modified xsi:type="dcterms:W3CDTF">2023-05-12T05:16:00Z</dcterms:modified>
</cp:coreProperties>
</file>