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0" r:id="rId3"/>
    <p:sldId id="258" r:id="rId4"/>
    <p:sldId id="261" r:id="rId5"/>
    <p:sldId id="259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8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3D333D9-8C0D-4C89-A608-93E03576E147}" type="datetimeFigureOut">
              <a:rPr lang="zh-TW" altLang="en-US" smtClean="0"/>
              <a:t>2020/3/12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3C67755-6B07-4A55-922C-0B572F9B77F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土壤力學實驗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心得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成果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3084999" y="6419780"/>
            <a:ext cx="5879489" cy="28803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學號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姓名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5034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土壤力學實驗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心得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成果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3084999" y="6419780"/>
            <a:ext cx="5879489" cy="28803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學號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姓名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441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鋼筋工程實作實習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心得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成果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3084999" y="6419780"/>
            <a:ext cx="5879489" cy="28803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學號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姓名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900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鋼筋工程實作實習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心得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成果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3084999" y="6419780"/>
            <a:ext cx="5879489" cy="28803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學號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姓名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022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景觀工程實作實習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心得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成果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3084999" y="6419780"/>
            <a:ext cx="5879489" cy="28803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學號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姓名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7199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景觀工程實作實習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心得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成果</a:t>
            </a: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3084999" y="6419780"/>
            <a:ext cx="5879489" cy="28803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學號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      姓名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</a:t>
            </a:r>
            <a:endParaRPr lang="zh-TW" altLang="en-US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69193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沉穩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53</TotalTime>
  <Words>80</Words>
  <Application>Microsoft Office PowerPoint</Application>
  <PresentationFormat>如螢幕大小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微軟正黑體</vt:lpstr>
      <vt:lpstr>新細明體</vt:lpstr>
      <vt:lpstr>標楷體</vt:lpstr>
      <vt:lpstr>Georgia</vt:lpstr>
      <vt:lpstr>Wingdings</vt:lpstr>
      <vt:lpstr>Wingdings 2</vt:lpstr>
      <vt:lpstr>市鎮</vt:lpstr>
      <vt:lpstr>土壤力學實驗-心得/成果</vt:lpstr>
      <vt:lpstr>土壤力學實驗-心得/成果</vt:lpstr>
      <vt:lpstr>鋼筋工程實作實習-心得/成果</vt:lpstr>
      <vt:lpstr>鋼筋工程實作實習-心得/成果</vt:lpstr>
      <vt:lpstr>景觀工程實作實習-心得/成果</vt:lpstr>
      <vt:lpstr>景觀工程實作實習-心得/成果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105學年度第一次技職再造成果會</dc:title>
  <dc:creator>TTL</dc:creator>
  <cp:lastModifiedBy>Windows 使用者</cp:lastModifiedBy>
  <cp:revision>9</cp:revision>
  <dcterms:created xsi:type="dcterms:W3CDTF">2017-03-13T02:17:55Z</dcterms:created>
  <dcterms:modified xsi:type="dcterms:W3CDTF">2020-03-12T07:28:54Z</dcterms:modified>
</cp:coreProperties>
</file>