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8/31/2021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8/31/2021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8/31/2021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8/31/2021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8/31/2021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8/31/2021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8/31/2021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8/31/2021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8/31/2021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8/31/2021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8/31/2021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8/31/2021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8/31/2021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8/31/2021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8/31/2021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reurl.cc/0jYddY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enterschool.nkust.edu.tw/p/404-1088-47400.php?Lang=zh-tw" TargetMode="External"/><Relationship Id="rId2" Type="http://schemas.openxmlformats.org/officeDocument/2006/relationships/hyperlink" Target="https://acad.nkust.edu.tw/p/412-1004-5559.php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5u5MW9aGFW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CAE9D92-0480-4FD6-8E9E-5A4C7DA89B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4591" y="1269507"/>
            <a:ext cx="10572000" cy="2237172"/>
          </a:xfrm>
        </p:spPr>
        <p:txBody>
          <a:bodyPr/>
          <a:lstStyle/>
          <a:p>
            <a:pPr algn="ctr"/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110-1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土木系（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9/13-9/26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）</a:t>
            </a:r>
            <a:b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線上課程連結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97E1880-1BA2-43E7-AC3E-188726422E7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73676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BDCD389-091B-4EEB-9551-45D0ACD87D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110-1</a:t>
            </a:r>
            <a:r>
              <a:rPr lang="zh-TW" altLang="en-US" dirty="0"/>
              <a:t> 土木系 課程連結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90C9001-A8B2-48CF-BF27-A50F556D0A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3600" dirty="0">
                <a:latin typeface="微軟正黑體" panose="020B0604030504040204" pitchFamily="34" charset="-120"/>
                <a:ea typeface="微軟正黑體" panose="020B0604030504040204" pitchFamily="34" charset="-120"/>
                <a:hlinkClick r:id="rId2"/>
              </a:rPr>
              <a:t>110-1</a:t>
            </a:r>
            <a:r>
              <a:rPr lang="zh-TW" altLang="en-US" sz="3600" dirty="0">
                <a:latin typeface="微軟正黑體" panose="020B0604030504040204" pitchFamily="34" charset="-120"/>
                <a:ea typeface="微軟正黑體" panose="020B0604030504040204" pitchFamily="34" charset="-120"/>
                <a:hlinkClick r:id="rId2"/>
              </a:rPr>
              <a:t> 課程連結</a:t>
            </a:r>
            <a:endParaRPr lang="en-US" altLang="zh-TW" sz="3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r>
              <a:rPr lang="zh-TW" altLang="en-US"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老師們亦會將連結放在</a:t>
            </a:r>
            <a:r>
              <a:rPr lang="en-US" altLang="zh-TW"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【</a:t>
            </a:r>
            <a:r>
              <a:rPr lang="zh-TW" altLang="en-US"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教學大綱</a:t>
            </a:r>
            <a:r>
              <a:rPr lang="en-US" altLang="zh-TW"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】</a:t>
            </a:r>
            <a:r>
              <a:rPr lang="zh-TW" altLang="en-US"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br>
              <a:rPr lang="en-US" altLang="zh-TW"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請至校務系統查詢。</a:t>
            </a:r>
            <a:endParaRPr lang="en-US" altLang="zh-TW" sz="3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13231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69CAC1A-FF65-4E88-A752-B9DC135A05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線上教學專區及選課方式操作教學連結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904031E-FEB6-4D60-897A-7D6366471E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3" y="2219417"/>
            <a:ext cx="10554574" cy="4101483"/>
          </a:xfrm>
        </p:spPr>
        <p:txBody>
          <a:bodyPr>
            <a:normAutofit fontScale="92500" lnSpcReduction="20000"/>
          </a:bodyPr>
          <a:lstStyle/>
          <a:p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線上教學專區</a:t>
            </a:r>
          </a:p>
          <a:p>
            <a:pPr marL="0" indent="0">
              <a:buNone/>
            </a:pP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 本校首頁→行政單位→教務處→教學服務組→線上教學及視訊工具專區</a:t>
            </a:r>
          </a:p>
          <a:p>
            <a:pPr marL="0" indent="0">
              <a:buNone/>
            </a:pPr>
            <a:r>
              <a:rPr lang="zh-TW" altLang="en-US" dirty="0"/>
              <a:t>      </a:t>
            </a:r>
            <a:r>
              <a:rPr lang="en-US" altLang="zh-TW" dirty="0">
                <a:hlinkClick r:id="rId2"/>
              </a:rPr>
              <a:t>https://acad.nkust.edu.tw/p/412-1004-5559.php</a:t>
            </a: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選課方式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影片操作教學，在學校首頁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--[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新生專區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]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，連結如下</a:t>
            </a:r>
          </a:p>
          <a:p>
            <a:pPr marL="0" indent="0">
              <a:buNone/>
            </a:pPr>
            <a:r>
              <a:rPr lang="zh-TW" altLang="en-US" dirty="0"/>
              <a:t>      </a:t>
            </a:r>
            <a:r>
              <a:rPr lang="en-US" altLang="zh-TW" dirty="0">
                <a:hlinkClick r:id="rId3"/>
              </a:rPr>
              <a:t>https://enterschool.nkust.edu.tw/p/404-1088-47400.php?Lang=zh-tw</a:t>
            </a: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b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        註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新生請先確認開通本校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@nkust.edu.tw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帳號</a:t>
            </a:r>
          </a:p>
          <a:p>
            <a:pPr marL="0" indent="0">
              <a:buNone/>
            </a:pPr>
            <a:r>
              <a:rPr lang="zh-TW" altLang="en-US" dirty="0"/>
              <a:t>             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開通方式連結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dirty="0">
                <a:hlinkClick r:id="rId4"/>
              </a:rPr>
              <a:t>https://www.youtube.com/watch?v=5u5MW9aGFWk</a:t>
            </a: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769379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至理名言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TM03457503[[fn=至理名言]]</Template>
  <TotalTime>78</TotalTime>
  <Words>163</Words>
  <Application>Microsoft Office PowerPoint</Application>
  <PresentationFormat>寬螢幕</PresentationFormat>
  <Paragraphs>17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8" baseType="lpstr">
      <vt:lpstr>微軟正黑體</vt:lpstr>
      <vt:lpstr>新細明體</vt:lpstr>
      <vt:lpstr>Century Gothic</vt:lpstr>
      <vt:lpstr>Wingdings 2</vt:lpstr>
      <vt:lpstr>至理名言</vt:lpstr>
      <vt:lpstr>110-1 土木系（9/13-9/26） 線上課程連結</vt:lpstr>
      <vt:lpstr>110-1 土木系 課程連結</vt:lpstr>
      <vt:lpstr>線上教學專區及選課方式操作教學連結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110-1土木系（9/13-9/26） 線上課程連結</dc:title>
  <dc:creator>USER</dc:creator>
  <cp:lastModifiedBy>USER</cp:lastModifiedBy>
  <cp:revision>14</cp:revision>
  <dcterms:created xsi:type="dcterms:W3CDTF">2021-08-31T06:59:43Z</dcterms:created>
  <dcterms:modified xsi:type="dcterms:W3CDTF">2021-08-31T08:20:16Z</dcterms:modified>
</cp:coreProperties>
</file>