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374" y="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181BD0-A2DB-3AF6-E869-3F460F64A0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FED493D-E711-5739-ACE6-B2E4D8DB89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751D737-7E22-9052-6F3C-A4004E7DA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E4CE-14C3-4881-923D-2E877BD92F2E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86C785-65EB-30B2-A64C-056CD2704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80EF72-E70B-9898-227D-F16EF6B40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0355-7AAE-4479-AE64-BDEFC2EEC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565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3F2F3C-5EE4-C054-DFB2-45A07DF29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2C0C7D2-38E0-416B-4679-F4994CBD7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F9F847E-DD03-65CD-44F7-99D21B2F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E4CE-14C3-4881-923D-2E877BD92F2E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8D3D831-5929-8B71-F61D-E0EF1C648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E33A023-981E-D569-4557-C75DAE2EE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0355-7AAE-4479-AE64-BDEFC2EEC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1834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4024F14-D27E-D049-6F17-86F3E69F7C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1704978-9ACF-CA0A-E272-3DE7F1F70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60238AC-73B9-65AF-F089-ADE081A17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E4CE-14C3-4881-923D-2E877BD92F2E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24AAE44-4625-CC07-7C4B-28003101C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9DF2D28-5734-8C33-6568-8C946CA6D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0355-7AAE-4479-AE64-BDEFC2EEC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5824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B0E4D42-089E-B964-E6C2-C1D842E3C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2028112-51A7-9C8E-AF7E-D37F73B82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468F065-1096-1265-070F-B20AAD51F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E4CE-14C3-4881-923D-2E877BD92F2E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3D97443-74FB-76B8-58A0-480AD1875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B76E445-4C8B-F102-004A-A492BBE6C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0355-7AAE-4479-AE64-BDEFC2EEC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1181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AD720D-15EB-4528-87D4-3EE19B7B4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614982-5CDF-8120-7A33-57BFAF7E6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C429063-34A9-BAF3-F840-419002EB5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E4CE-14C3-4881-923D-2E877BD92F2E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E1FDE5-A728-15E8-B91C-B9CF59C03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D8BEE1D-F3D6-4373-E6DB-284EE2820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0355-7AAE-4479-AE64-BDEFC2EEC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7670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308BCD0-F7FC-143B-9831-98FF21EC1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407D10-3D8F-AF2B-C77C-28CB6B48DE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8F8694A-2FF6-9DBD-C9E7-E80618AB8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B757729-5A58-DC20-4DB5-42B63E14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E4CE-14C3-4881-923D-2E877BD92F2E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B5EAB85-9C8E-57BC-8537-9D2B970F5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F2E00C3-E9C7-B416-9B21-1E76AD361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0355-7AAE-4479-AE64-BDEFC2EEC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4944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1E4338-0A5B-4364-9AA9-0C758D88D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23EEB05-B6AA-8C42-EDE8-5F1812438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C62727C-65AE-F8A3-57DC-A2BDFAF03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E07E7B0-74C1-9A49-CCB1-0CE19839A0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7A926BA-BD8E-9D2F-BC90-663D81994A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2F10075-617A-8D88-24FB-3A1AD0317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E4CE-14C3-4881-923D-2E877BD92F2E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2CDD323-7025-A45F-6486-BFC1CFA19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C9E2F15-8AB4-B7FD-C7A3-5E16C6C72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0355-7AAE-4479-AE64-BDEFC2EEC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2098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4DA230-7223-2D0D-B96F-93E5883A1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CE13875-69FA-98FB-B27A-8CBC2F548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E4CE-14C3-4881-923D-2E877BD92F2E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17BD7C-7C88-9ACC-1297-D273A17D9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D015D73-0057-B278-78AF-2C99AD7F9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0355-7AAE-4479-AE64-BDEFC2EEC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7650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134EAC9-28F2-17C9-10F5-7EDE94E3A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E4CE-14C3-4881-923D-2E877BD92F2E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4865114-9CAE-019C-5B50-344A75172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6383958-4174-C965-B43C-85F24E446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0355-7AAE-4479-AE64-BDEFC2EEC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3493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7B0E07-4650-8A75-EA98-9079643B9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66666C5-BBE1-8F05-E193-6874C83E1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8E67410-8A5E-FDEC-F9C3-161429D170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ECC4A45-13B4-56C6-CE6B-BFC1CEEBA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E4CE-14C3-4881-923D-2E877BD92F2E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AF68388-422D-4BFE-5693-770284C50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7EB917B-9643-B7FB-E377-BFC113542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0355-7AAE-4479-AE64-BDEFC2EEC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8858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667D695-F0E7-500E-C875-8D6CF94BD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1426D60-C6FD-EC1A-991E-4D082643C1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358732C-0588-200A-773A-97A4182A1E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6CF9AD6-26A1-B2B3-ABEC-65D1647A7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E4CE-14C3-4881-923D-2E877BD92F2E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DC79D0F-D474-00E4-6CD9-1C6C85559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1AA875F-9FAB-AEFE-F509-163311594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0355-7AAE-4479-AE64-BDEFC2EEC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0587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A0FB680-5ACE-D620-5C63-22228494E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CB14EA0-4809-F85A-AF35-991F37851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472D8E5-5F19-7885-90D2-45045EC08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FE4CE-14C3-4881-923D-2E877BD92F2E}" type="datetimeFigureOut">
              <a:rPr lang="zh-TW" altLang="en-US" smtClean="0"/>
              <a:t>2025/9/24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9A920F2-9ADA-2AA3-414A-7A5F1C9411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F610348-B9D3-08CC-078D-B51B3090D5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20355-7AAE-4479-AE64-BDEFC2EEC2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1918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群組 14">
            <a:extLst>
              <a:ext uri="{FF2B5EF4-FFF2-40B4-BE49-F238E27FC236}">
                <a16:creationId xmlns:a16="http://schemas.microsoft.com/office/drawing/2014/main" id="{9BA341FC-FC57-4F0D-C233-782A69127FFD}"/>
              </a:ext>
            </a:extLst>
          </p:cNvPr>
          <p:cNvGrpSpPr/>
          <p:nvPr/>
        </p:nvGrpSpPr>
        <p:grpSpPr>
          <a:xfrm>
            <a:off x="1385951" y="375504"/>
            <a:ext cx="5883014" cy="3061114"/>
            <a:chOff x="1385951" y="375504"/>
            <a:chExt cx="5883014" cy="3061114"/>
          </a:xfrm>
        </p:grpSpPr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18DAC627-068E-0D03-EE4C-02CF402B1356}"/>
                </a:ext>
              </a:extLst>
            </p:cNvPr>
            <p:cNvSpPr txBox="1"/>
            <p:nvPr/>
          </p:nvSpPr>
          <p:spPr>
            <a:xfrm>
              <a:off x="1385951" y="375504"/>
              <a:ext cx="557660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400" dirty="0">
                  <a:solidFill>
                    <a:srgbClr val="008000"/>
                  </a:solidFill>
                  <a:latin typeface="小瀨字體 " panose="02010600030101010101" pitchFamily="2" charset="-128"/>
                  <a:ea typeface="小瀨字體 " panose="02010600030101010101" pitchFamily="2" charset="-128"/>
                </a:rPr>
                <a:t>資料夾檔名：學號</a:t>
              </a:r>
              <a:r>
                <a:rPr lang="en-US" altLang="zh-TW" sz="1400" dirty="0">
                  <a:solidFill>
                    <a:srgbClr val="008000"/>
                  </a:solidFill>
                  <a:latin typeface="小瀨字體 " panose="02010600030101010101" pitchFamily="2" charset="-128"/>
                  <a:ea typeface="小瀨字體 " panose="02010600030101010101" pitchFamily="2" charset="-128"/>
                </a:rPr>
                <a:t>+</a:t>
              </a:r>
              <a:r>
                <a:rPr lang="zh-TW" altLang="en-US" sz="1400" dirty="0">
                  <a:solidFill>
                    <a:srgbClr val="008000"/>
                  </a:solidFill>
                  <a:latin typeface="小瀨字體 " panose="02010600030101010101" pitchFamily="2" charset="-128"/>
                  <a:ea typeface="小瀨字體 " panose="02010600030101010101" pitchFamily="2" charset="-128"/>
                </a:rPr>
                <a:t>姓名</a:t>
              </a:r>
              <a:endParaRPr lang="en-US" altLang="zh-TW" sz="1400" dirty="0">
                <a:solidFill>
                  <a:srgbClr val="008000"/>
                </a:solidFill>
                <a:latin typeface="小瀨字體 " panose="02010600030101010101" pitchFamily="2" charset="-128"/>
                <a:ea typeface="小瀨字體 " panose="02010600030101010101" pitchFamily="2" charset="-128"/>
              </a:endParaRPr>
            </a:p>
            <a:p>
              <a:r>
                <a:rPr lang="zh-TW" altLang="en-US" sz="1400" dirty="0">
                  <a:solidFill>
                    <a:srgbClr val="008000"/>
                  </a:solidFill>
                  <a:latin typeface="小瀨字體 " panose="02010600030101010101" pitchFamily="2" charset="-128"/>
                  <a:ea typeface="小瀨字體 " panose="02010600030101010101" pitchFamily="2" charset="-128"/>
                </a:rPr>
                <a:t>成果報告書檔名：專題題目</a:t>
              </a:r>
              <a:r>
                <a:rPr lang="en-US" altLang="zh-TW" sz="1400" dirty="0">
                  <a:solidFill>
                    <a:srgbClr val="008000"/>
                  </a:solidFill>
                  <a:latin typeface="小瀨字體 " panose="02010600030101010101" pitchFamily="2" charset="-128"/>
                  <a:ea typeface="小瀨字體 " panose="02010600030101010101" pitchFamily="2" charset="-128"/>
                </a:rPr>
                <a:t>_</a:t>
              </a:r>
              <a:r>
                <a:rPr lang="zh-TW" altLang="en-US" sz="1400" dirty="0">
                  <a:solidFill>
                    <a:srgbClr val="008000"/>
                  </a:solidFill>
                  <a:latin typeface="小瀨字體 " panose="02010600030101010101" pitchFamily="2" charset="-128"/>
                  <a:ea typeface="小瀨字體 " panose="02010600030101010101" pitchFamily="2" charset="-128"/>
                </a:rPr>
                <a:t>成果報告書</a:t>
              </a:r>
              <a:r>
                <a:rPr lang="en-US" altLang="zh-TW" sz="1400" dirty="0">
                  <a:solidFill>
                    <a:srgbClr val="008000"/>
                  </a:solidFill>
                  <a:latin typeface="小瀨字體 " panose="02010600030101010101" pitchFamily="2" charset="-128"/>
                  <a:ea typeface="小瀨字體 " panose="02010600030101010101" pitchFamily="2" charset="-128"/>
                </a:rPr>
                <a:t>(PDF+WORD</a:t>
              </a:r>
              <a:r>
                <a:rPr lang="zh-TW" altLang="en-US" sz="1400" dirty="0">
                  <a:solidFill>
                    <a:srgbClr val="008000"/>
                  </a:solidFill>
                  <a:latin typeface="小瀨字體 " panose="02010600030101010101" pitchFamily="2" charset="-128"/>
                  <a:ea typeface="小瀨字體 " panose="02010600030101010101" pitchFamily="2" charset="-128"/>
                </a:rPr>
                <a:t>檔</a:t>
              </a:r>
              <a:r>
                <a:rPr lang="en-US" altLang="zh-TW" sz="1400" dirty="0">
                  <a:solidFill>
                    <a:srgbClr val="008000"/>
                  </a:solidFill>
                  <a:latin typeface="小瀨字體 " panose="02010600030101010101" pitchFamily="2" charset="-128"/>
                  <a:ea typeface="小瀨字體 " panose="02010600030101010101" pitchFamily="2" charset="-128"/>
                </a:rPr>
                <a:t>)</a:t>
              </a:r>
            </a:p>
            <a:p>
              <a:r>
                <a:rPr lang="zh-TW" altLang="en-US" sz="1400" dirty="0">
                  <a:solidFill>
                    <a:srgbClr val="008000"/>
                  </a:solidFill>
                  <a:latin typeface="小瀨字體 " panose="02010600030101010101" pitchFamily="2" charset="-128"/>
                  <a:ea typeface="小瀨字體 " panose="02010600030101010101" pitchFamily="2" charset="-128"/>
                </a:rPr>
                <a:t>海報檔名：專題題目</a:t>
              </a:r>
              <a:r>
                <a:rPr lang="en-US" altLang="zh-TW" sz="1400" dirty="0">
                  <a:solidFill>
                    <a:srgbClr val="008000"/>
                  </a:solidFill>
                  <a:latin typeface="小瀨字體 " panose="02010600030101010101" pitchFamily="2" charset="-128"/>
                  <a:ea typeface="小瀨字體 " panose="02010600030101010101" pitchFamily="2" charset="-128"/>
                </a:rPr>
                <a:t>_</a:t>
              </a:r>
              <a:r>
                <a:rPr lang="zh-TW" altLang="en-US" sz="1400" dirty="0">
                  <a:solidFill>
                    <a:srgbClr val="008000"/>
                  </a:solidFill>
                  <a:latin typeface="小瀨字體 " panose="02010600030101010101" pitchFamily="2" charset="-128"/>
                  <a:ea typeface="小瀨字體 " panose="02010600030101010101" pitchFamily="2" charset="-128"/>
                </a:rPr>
                <a:t>海報</a:t>
              </a:r>
              <a:r>
                <a:rPr lang="en-US" altLang="zh-TW" sz="1400" dirty="0">
                  <a:solidFill>
                    <a:srgbClr val="008000"/>
                  </a:solidFill>
                  <a:latin typeface="小瀨字體 " panose="02010600030101010101" pitchFamily="2" charset="-128"/>
                  <a:ea typeface="小瀨字體 " panose="02010600030101010101" pitchFamily="2" charset="-128"/>
                </a:rPr>
                <a:t>(PDF</a:t>
              </a:r>
              <a:r>
                <a:rPr lang="zh-TW" altLang="en-US" sz="1400" dirty="0">
                  <a:solidFill>
                    <a:srgbClr val="008000"/>
                  </a:solidFill>
                  <a:latin typeface="小瀨字體 " panose="02010600030101010101" pitchFamily="2" charset="-128"/>
                  <a:ea typeface="小瀨字體 " panose="02010600030101010101" pitchFamily="2" charset="-128"/>
                </a:rPr>
                <a:t>檔</a:t>
              </a:r>
              <a:r>
                <a:rPr lang="en-US" altLang="zh-TW" sz="1400" dirty="0">
                  <a:solidFill>
                    <a:srgbClr val="008000"/>
                  </a:solidFill>
                  <a:latin typeface="小瀨字體 " panose="02010600030101010101" pitchFamily="2" charset="-128"/>
                  <a:ea typeface="小瀨字體 " panose="02010600030101010101" pitchFamily="2" charset="-128"/>
                </a:rPr>
                <a:t>)</a:t>
              </a:r>
            </a:p>
            <a:p>
              <a:endParaRPr lang="zh-TW" altLang="en-US" sz="1200" dirty="0">
                <a:latin typeface="小瀨字體 " panose="02010600030101010101" pitchFamily="2" charset="-128"/>
                <a:ea typeface="小瀨字體 " panose="02010600030101010101" pitchFamily="2" charset="-128"/>
              </a:endParaRPr>
            </a:p>
          </p:txBody>
        </p:sp>
        <p:pic>
          <p:nvPicPr>
            <p:cNvPr id="10" name="圖片 9">
              <a:extLst>
                <a:ext uri="{FF2B5EF4-FFF2-40B4-BE49-F238E27FC236}">
                  <a16:creationId xmlns:a16="http://schemas.microsoft.com/office/drawing/2014/main" id="{34CB0804-5D22-8904-5503-E85AB518FF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49469" y="1104454"/>
              <a:ext cx="5807680" cy="1409737"/>
            </a:xfrm>
            <a:prstGeom prst="rect">
              <a:avLst/>
            </a:prstGeom>
          </p:spPr>
        </p:pic>
        <p:pic>
          <p:nvPicPr>
            <p:cNvPr id="12" name="圖片 11">
              <a:extLst>
                <a:ext uri="{FF2B5EF4-FFF2-40B4-BE49-F238E27FC236}">
                  <a16:creationId xmlns:a16="http://schemas.microsoft.com/office/drawing/2014/main" id="{F20C8528-E7B1-551C-77DB-22F945C8AEA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625788" y="2560295"/>
              <a:ext cx="2177200" cy="876323"/>
            </a:xfrm>
            <a:prstGeom prst="rect">
              <a:avLst/>
            </a:prstGeom>
          </p:spPr>
        </p:pic>
        <p:cxnSp>
          <p:nvCxnSpPr>
            <p:cNvPr id="14" name="直線接點 13">
              <a:extLst>
                <a:ext uri="{FF2B5EF4-FFF2-40B4-BE49-F238E27FC236}">
                  <a16:creationId xmlns:a16="http://schemas.microsoft.com/office/drawing/2014/main" id="{CDF52802-FF86-D7F8-D0B4-85E14513420A}"/>
                </a:ext>
              </a:extLst>
            </p:cNvPr>
            <p:cNvCxnSpPr/>
            <p:nvPr/>
          </p:nvCxnSpPr>
          <p:spPr>
            <a:xfrm>
              <a:off x="1508965" y="2547991"/>
              <a:ext cx="57600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72042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小瀨字體 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2025-09-24T07:27:50Z</dcterms:created>
  <dcterms:modified xsi:type="dcterms:W3CDTF">2025-09-24T07:27:52Z</dcterms:modified>
</cp:coreProperties>
</file>